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6" r:id="rId6"/>
    <p:sldMasterId id="2147483689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</p:sldIdLst>
  <p:sldSz cy="6858000" cx="12192000"/>
  <p:notesSz cx="6858000" cy="9144000"/>
  <p:embeddedFontLst>
    <p:embeddedFont>
      <p:font typeface="Poppins"/>
      <p:regular r:id="rId22"/>
      <p:bold r:id="rId23"/>
      <p:italic r:id="rId24"/>
      <p:boldItalic r:id="rId25"/>
    </p:embeddedFont>
    <p:embeddedFont>
      <p:font typeface="Poppins Medium"/>
      <p:regular r:id="rId26"/>
      <p:bold r:id="rId27"/>
      <p:italic r:id="rId28"/>
      <p:boldItalic r:id="rId29"/>
    </p:embeddedFont>
    <p:embeddedFont>
      <p:font typeface="Poppins SemiBold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904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136">
          <p15:clr>
            <a:srgbClr val="A4A3A4"/>
          </p15:clr>
        </p15:guide>
        <p15:guide id="4" pos="528">
          <p15:clr>
            <a:srgbClr val="A4A3A4"/>
          </p15:clr>
        </p15:guide>
        <p15:guide id="5" orient="horz" pos="552">
          <p15:clr>
            <a:srgbClr val="A4A3A4"/>
          </p15:clr>
        </p15:guide>
        <p15:guide id="6" orient="horz" pos="792">
          <p15:clr>
            <a:srgbClr val="A4A3A4"/>
          </p15:clr>
        </p15:guide>
        <p15:guide id="7" pos="5208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34" roundtripDataSignature="AMtx7miKItx0PIGonPVtM7JQjpYgypIl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E485E8B-82F7-4A17-B03F-B7A250D1FFE5}">
  <a:tblStyle styleId="{0E485E8B-82F7-4A17-B03F-B7A250D1FF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904" orient="horz"/>
        <p:guide pos="3840"/>
        <p:guide pos="2136" orient="horz"/>
        <p:guide pos="528"/>
        <p:guide pos="552" orient="horz"/>
        <p:guide pos="792" orient="horz"/>
        <p:guide pos="5208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font" Target="fonts/Poppins-regular.fntdata"/><Relationship Id="rId21" Type="http://schemas.openxmlformats.org/officeDocument/2006/relationships/slide" Target="slides/slide13.xml"/><Relationship Id="rId24" Type="http://schemas.openxmlformats.org/officeDocument/2006/relationships/font" Target="fonts/Poppins-italic.fntdata"/><Relationship Id="rId23" Type="http://schemas.openxmlformats.org/officeDocument/2006/relationships/font" Target="fonts/Poppins-bold.fntdata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font" Target="fonts/PoppinsMedium-regular.fntdata"/><Relationship Id="rId25" Type="http://schemas.openxmlformats.org/officeDocument/2006/relationships/font" Target="fonts/Poppins-boldItalic.fntdata"/><Relationship Id="rId28" Type="http://schemas.openxmlformats.org/officeDocument/2006/relationships/font" Target="fonts/PoppinsMedium-italic.fntdata"/><Relationship Id="rId27" Type="http://schemas.openxmlformats.org/officeDocument/2006/relationships/font" Target="fonts/PoppinsMedium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PoppinsMedium-boldItalic.fntdata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font" Target="fonts/PoppinsSemiBold-bold.fntdata"/><Relationship Id="rId30" Type="http://schemas.openxmlformats.org/officeDocument/2006/relationships/font" Target="fonts/PoppinsSemiBold-regular.fntdata"/><Relationship Id="rId11" Type="http://schemas.openxmlformats.org/officeDocument/2006/relationships/slide" Target="slides/slide3.xml"/><Relationship Id="rId33" Type="http://schemas.openxmlformats.org/officeDocument/2006/relationships/font" Target="fonts/PoppinsSemiBold-boldItalic.fntdata"/><Relationship Id="rId10" Type="http://schemas.openxmlformats.org/officeDocument/2006/relationships/slide" Target="slides/slide2.xml"/><Relationship Id="rId32" Type="http://schemas.openxmlformats.org/officeDocument/2006/relationships/font" Target="fonts/PoppinsSemiBold-italic.fntdata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34" Type="http://customschemas.google.com/relationships/presentationmetadata" Target="metadata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f58dfaa608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f58dfaa608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[Institution Name] is partnering with Honorlock to proctor exams. We’ll walk you through who they are and what makes them unique. Let’s dive in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f58dfaa608_0_26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3f58dfaa608_0_2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f58dfaa608_0_24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f58dfaa608_0_2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We want to ensure out users understand how to best leverage Honorlock. Honorlock provides an Adoption Toolkit with resources we can share out with faculty. The toolkit includes: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Customizable email templates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Social templates that can be used across different social platforms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Best practices for creating our own Honorlock page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3f58dfaa608_0_28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3f58dfaa608_0_28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f58dfaa608_0_7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3f58dfaa608_0_7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f58dfaa608_0_20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f58dfaa608_0_20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puts support and the human experience at the forefront of they do from design to innovation. The result is the perfect balance of AI and live proctoring. 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They let AI do the heavy lifting and handle exam entrance, environment control, flag what their live proctors need to pay attention to - review and dismiss what they can. Their live proctors review exam sessions with great care and only intervene when necessary creating low friction and a great experience for our students. 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f58dfaa608_0_5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3f58dfaa608_0_5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is live proctoring augmented by AI. Honorlock is  effective at deterring cheating, reducing test anxiety, and remediating leaked test content. 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How Honorlock Live Pop-in Works: </a:t>
            </a:r>
            <a:endParaRPr b="1"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AI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g</a:t>
            </a: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enerates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f</a:t>
            </a: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lags based on prohibited behaviors 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Proctors pop-in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, only when necessary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It p</a:t>
            </a: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roctors notice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clear exam misconduct</a:t>
            </a: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they add a “violation”, which appears in the session viewer  </a:t>
            </a:r>
            <a:endParaRPr sz="1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Faculty are alerted when a “Violation” has occurred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f58dfaa608_0_16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3f58dfaa608_0_16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is designed to prevent student testing misconduct, protect our intellectual property, secure test content, and prevent exam content leaks. Here are a few of the top exam security features: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Search &amp; Destroy™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Identifies compromised exam questions and offers simple steps to protect integrity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BrowserGuard™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Prevents and flags access to unauthorized websites and applications, resizing the exam screen, and using keyboard shortcuts and functions and records the desktop for the duration of the exam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Cell Phone Detection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Detects when students try to search test questions during exams using a secondary device, such as a cell phone; then the proctor validates and clearly marks the violation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Blocks AI tools and extensions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The Honorlock Application</a:t>
            </a: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blocks any extensions running in the background of exams, prevents copy/paste, and secures the browser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pen Sa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Verifies student identity  - 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Authenticates identity to ensure the person taking the test is the same as the person earning the degree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b="1" lang="en-US" sz="1000">
                <a:latin typeface="Poppins"/>
                <a:ea typeface="Poppins"/>
                <a:cs typeface="Poppins"/>
                <a:sym typeface="Poppins"/>
              </a:rPr>
              <a:t>Captures Exams From Every Angle</a:t>
            </a: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 - Side camera view helps reduce blind spots and gives you more context when questions about exam integrity arise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f58dfaa608_0_1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3f58dfaa608_0_1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offers 24/7/365 support for all end-users— faculty and students alike.  This eliminates the burden of support for proctoring from our help desks, and provides nearly immediate support for students and faculty.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 was founded by students, so the student experience has always been their top priority. They continually innovates to not only meet our institutional needs, but also to ensure a positive faculty and student experience. Here are a few ways they support the student experience: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Flexible exams windows allow students to test at a day and time that works best for them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Honorlock’s support team has an average chat wait time of just 5 seconds, a 94% chat satisfaction rating, and 97% of chats are from students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Their proctors undergo an extensive 80 hour training on DEI issues, mindfulness, becoming trauma-informed, and de-escalation strategies, ensuring they are equipped to handle any situation that may arise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Poppins"/>
              <a:buChar char="●"/>
            </a:pPr>
            <a:r>
              <a:rPr lang="en-US" sz="1000">
                <a:latin typeface="Poppins"/>
                <a:ea typeface="Poppins"/>
                <a:cs typeface="Poppins"/>
                <a:sym typeface="Poppins"/>
              </a:rPr>
              <a:t>HonorPrep is a step-by-step walk through that Students can access anytime via the LMS</a:t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f683d45e13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f683d45e13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f683d45e13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3f683d45e13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f683d45e13_1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f683d45e13_1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f58dfaa608_0_30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f58dfaa608_0_30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5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6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Relationship Id="rId3" Type="http://schemas.openxmlformats.org/officeDocument/2006/relationships/image" Target="../media/image30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9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8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6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4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5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3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7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9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5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6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6.png"/><Relationship Id="rId3" Type="http://schemas.openxmlformats.org/officeDocument/2006/relationships/image" Target="../media/image30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9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9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2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1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4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8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age">
  <p:cSld name="CUSTOM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21054c40bd7_0_0"/>
          <p:cNvSpPr/>
          <p:nvPr/>
        </p:nvSpPr>
        <p:spPr>
          <a:xfrm>
            <a:off x="-107100" y="-63600"/>
            <a:ext cx="12406200" cy="6985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g21054c40bd7_0_0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en-US" sz="8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 Honorlock, Inc. - Confidential</a:t>
            </a:r>
            <a:endParaRPr b="0" i="0" sz="800" u="none" cap="none" strike="noStrike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_1_1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f58dfaa608_0_2104"/>
          <p:cNvSpPr txBox="1"/>
          <p:nvPr>
            <p:ph type="ctrTitle"/>
          </p:nvPr>
        </p:nvSpPr>
        <p:spPr>
          <a:xfrm>
            <a:off x="415600" y="2864833"/>
            <a:ext cx="52119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7700"/>
              <a:buFont typeface="Poppins"/>
              <a:buNone/>
              <a:defRPr b="1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47" name="Google Shape;47;g3f58dfaa608_0_2104"/>
          <p:cNvSpPr txBox="1"/>
          <p:nvPr>
            <p:ph idx="1" type="subTitle"/>
          </p:nvPr>
        </p:nvSpPr>
        <p:spPr>
          <a:xfrm>
            <a:off x="415600" y="5650900"/>
            <a:ext cx="4791900" cy="52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pic>
        <p:nvPicPr>
          <p:cNvPr id="48" name="Google Shape;48;g3f58dfaa608_0_21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78400" y="0"/>
            <a:ext cx="7213604" cy="6908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58dfaa608_0_2108"/>
          <p:cNvSpPr txBox="1"/>
          <p:nvPr>
            <p:ph type="title"/>
          </p:nvPr>
        </p:nvSpPr>
        <p:spPr>
          <a:xfrm>
            <a:off x="1713800" y="2292467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1" name="Google Shape;51;g3f58dfaa608_0_2108"/>
          <p:cNvSpPr txBox="1"/>
          <p:nvPr>
            <p:ph idx="1" type="subTitle"/>
          </p:nvPr>
        </p:nvSpPr>
        <p:spPr>
          <a:xfrm>
            <a:off x="3700000" y="3988833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1900"/>
              <a:buFont typeface="Poppins"/>
              <a:buNone/>
              <a:defRPr sz="1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52" name="Google Shape;52;g3f58dfaa608_0_2108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_HEADER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g3f58dfaa608_0_21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g3f58dfaa608_0_2112"/>
          <p:cNvSpPr txBox="1"/>
          <p:nvPr>
            <p:ph type="title"/>
          </p:nvPr>
        </p:nvSpPr>
        <p:spPr>
          <a:xfrm>
            <a:off x="1713800" y="24020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6" name="Google Shape;56;g3f58dfaa608_0_2112"/>
          <p:cNvSpPr txBox="1"/>
          <p:nvPr>
            <p:ph idx="1" type="subTitle"/>
          </p:nvPr>
        </p:nvSpPr>
        <p:spPr>
          <a:xfrm>
            <a:off x="3700000" y="40984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1900"/>
              <a:buFont typeface="Poppins"/>
              <a:buNone/>
              <a:defRPr sz="1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57" name="Google Shape;57;g3f58dfaa608_0_211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SECTION_HEADER_1_2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g3f58dfaa608_0_21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3f58dfaa608_0_2117"/>
          <p:cNvSpPr txBox="1"/>
          <p:nvPr>
            <p:ph type="title"/>
          </p:nvPr>
        </p:nvSpPr>
        <p:spPr>
          <a:xfrm>
            <a:off x="745833" y="1470567"/>
            <a:ext cx="70368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1" name="Google Shape;61;g3f58dfaa608_0_2117"/>
          <p:cNvSpPr txBox="1"/>
          <p:nvPr>
            <p:ph idx="1" type="subTitle"/>
          </p:nvPr>
        </p:nvSpPr>
        <p:spPr>
          <a:xfrm>
            <a:off x="745833" y="32126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62" name="Google Shape;62;g3f58dfaa608_0_211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4">
  <p:cSld name="SECTION_HEADER_1_2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g3f58dfaa608_0_21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"/>
            <a:ext cx="12192005" cy="685798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g3f58dfaa608_0_2122"/>
          <p:cNvSpPr txBox="1"/>
          <p:nvPr>
            <p:ph type="title"/>
          </p:nvPr>
        </p:nvSpPr>
        <p:spPr>
          <a:xfrm>
            <a:off x="720567" y="2298950"/>
            <a:ext cx="70368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6" name="Google Shape;66;g3f58dfaa608_0_2122"/>
          <p:cNvSpPr txBox="1"/>
          <p:nvPr>
            <p:ph idx="1" type="subTitle"/>
          </p:nvPr>
        </p:nvSpPr>
        <p:spPr>
          <a:xfrm>
            <a:off x="720567" y="4040992"/>
            <a:ext cx="4791900" cy="518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67" name="Google Shape;67;g3f58dfaa608_0_212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5">
  <p:cSld name="SECTION_HEADER_1_2_1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g3f58dfaa608_0_21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1995" cy="685799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g3f58dfaa608_0_2127"/>
          <p:cNvSpPr txBox="1"/>
          <p:nvPr>
            <p:ph type="title"/>
          </p:nvPr>
        </p:nvSpPr>
        <p:spPr>
          <a:xfrm>
            <a:off x="720567" y="2298950"/>
            <a:ext cx="70368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1" name="Google Shape;71;g3f58dfaa608_0_2127"/>
          <p:cNvSpPr txBox="1"/>
          <p:nvPr>
            <p:ph idx="1" type="subTitle"/>
          </p:nvPr>
        </p:nvSpPr>
        <p:spPr>
          <a:xfrm>
            <a:off x="720567" y="4040992"/>
            <a:ext cx="4791900" cy="518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72" name="Google Shape;72;g3f58dfaa608_0_212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blue">
  <p:cSld name="SECTION_HEADER_1_1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g3f58dfaa608_0_21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9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f58dfaa608_0_2132"/>
          <p:cNvSpPr txBox="1"/>
          <p:nvPr>
            <p:ph type="title"/>
          </p:nvPr>
        </p:nvSpPr>
        <p:spPr>
          <a:xfrm>
            <a:off x="1713800" y="24477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g3f58dfaa608_0_2132"/>
          <p:cNvSpPr txBox="1"/>
          <p:nvPr>
            <p:ph idx="1" type="subTitle"/>
          </p:nvPr>
        </p:nvSpPr>
        <p:spPr>
          <a:xfrm>
            <a:off x="3700000" y="41441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None/>
              <a:defRPr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g3f58dfaa608_0_213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orange">
  <p:cSld name="SECTION_HEADER_1_1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g3f58dfaa608_0_21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f58dfaa608_0_2137"/>
          <p:cNvSpPr txBox="1"/>
          <p:nvPr>
            <p:ph type="title"/>
          </p:nvPr>
        </p:nvSpPr>
        <p:spPr>
          <a:xfrm>
            <a:off x="1713800" y="24477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1" name="Google Shape;81;g3f58dfaa608_0_2137"/>
          <p:cNvSpPr txBox="1"/>
          <p:nvPr>
            <p:ph idx="1" type="subTitle"/>
          </p:nvPr>
        </p:nvSpPr>
        <p:spPr>
          <a:xfrm>
            <a:off x="3700000" y="41441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None/>
              <a:defRPr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g3f58dfaa608_0_213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magenta">
  <p:cSld name="SECTION_HEADER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3f58dfaa608_0_21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3f58dfaa608_0_2142"/>
          <p:cNvSpPr txBox="1"/>
          <p:nvPr>
            <p:ph type="title"/>
          </p:nvPr>
        </p:nvSpPr>
        <p:spPr>
          <a:xfrm>
            <a:off x="1713800" y="24477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6" name="Google Shape;86;g3f58dfaa608_0_2142"/>
          <p:cNvSpPr txBox="1"/>
          <p:nvPr>
            <p:ph idx="1" type="subTitle"/>
          </p:nvPr>
        </p:nvSpPr>
        <p:spPr>
          <a:xfrm>
            <a:off x="3700000" y="41441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None/>
              <a:defRPr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7" name="Google Shape;87;g3f58dfaa608_0_214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" type="tx">
  <p:cSld name="TITLE_AND_BOD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3f58dfaa608_0_21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31533"/>
            <a:ext cx="12192005" cy="222648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3f58dfaa608_0_2147"/>
          <p:cNvSpPr txBox="1"/>
          <p:nvPr>
            <p:ph type="title"/>
          </p:nvPr>
        </p:nvSpPr>
        <p:spPr>
          <a:xfrm>
            <a:off x="8119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cxnSp>
        <p:nvCxnSpPr>
          <p:cNvPr id="91" name="Google Shape;91;g3f58dfaa608_0_2147"/>
          <p:cNvCxnSpPr/>
          <p:nvPr/>
        </p:nvCxnSpPr>
        <p:spPr>
          <a:xfrm>
            <a:off x="6096000" y="1439433"/>
            <a:ext cx="0" cy="20925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" name="Google Shape;92;g3f58dfaa608_0_2147"/>
          <p:cNvSpPr txBox="1"/>
          <p:nvPr>
            <p:ph idx="1" type="subTitle"/>
          </p:nvPr>
        </p:nvSpPr>
        <p:spPr>
          <a:xfrm>
            <a:off x="811933" y="33555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3" name="Google Shape;93;g3f58dfaa608_0_2147"/>
          <p:cNvSpPr txBox="1"/>
          <p:nvPr>
            <p:ph idx="2" type="subTitle"/>
          </p:nvPr>
        </p:nvSpPr>
        <p:spPr>
          <a:xfrm>
            <a:off x="7462767" y="1039267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4" name="Google Shape;94;g3f58dfaa608_0_214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hite Shield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1054c40bd7_0_14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en-US" sz="8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 Honorlock, Inc. - Confidential</a:t>
            </a:r>
            <a:endParaRPr b="0" i="0" sz="800" u="none" cap="none" strike="noStrike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2">
  <p:cSld name="TITLE_AND_BODY_1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8dfaa608_0_2154"/>
          <p:cNvSpPr txBox="1"/>
          <p:nvPr>
            <p:ph type="title"/>
          </p:nvPr>
        </p:nvSpPr>
        <p:spPr>
          <a:xfrm>
            <a:off x="8119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7" name="Google Shape;97;g3f58dfaa608_0_2154"/>
          <p:cNvSpPr txBox="1"/>
          <p:nvPr>
            <p:ph idx="1" type="subTitle"/>
          </p:nvPr>
        </p:nvSpPr>
        <p:spPr>
          <a:xfrm>
            <a:off x="8119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8" name="Google Shape;98;g3f58dfaa608_0_2154"/>
          <p:cNvSpPr txBox="1"/>
          <p:nvPr>
            <p:ph idx="2" type="subTitle"/>
          </p:nvPr>
        </p:nvSpPr>
        <p:spPr>
          <a:xfrm>
            <a:off x="811933" y="42103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9" name="Google Shape;99;g3f58dfaa608_0_215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0" name="Google Shape;100;g3f58dfaa608_0_21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45605" y="0"/>
            <a:ext cx="504638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3">
  <p:cSld name="TITLE_AND_BODY_1_1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58dfaa608_0_2160"/>
          <p:cNvSpPr txBox="1"/>
          <p:nvPr>
            <p:ph type="title"/>
          </p:nvPr>
        </p:nvSpPr>
        <p:spPr>
          <a:xfrm>
            <a:off x="57903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03" name="Google Shape;103;g3f58dfaa608_0_2160"/>
          <p:cNvSpPr txBox="1"/>
          <p:nvPr>
            <p:ph idx="1" type="subTitle"/>
          </p:nvPr>
        </p:nvSpPr>
        <p:spPr>
          <a:xfrm>
            <a:off x="57903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4" name="Google Shape;104;g3f58dfaa608_0_216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5" name="Google Shape;105;g3f58dfaa608_0_2160" title="enterprise-analytics-2@2x.png"/>
          <p:cNvPicPr preferRelativeResize="0"/>
          <p:nvPr/>
        </p:nvPicPr>
        <p:blipFill rotWithShape="1">
          <a:blip r:embed="rId2">
            <a:alphaModFix/>
          </a:blip>
          <a:srcRect b="0" l="18716" r="35770" t="0"/>
          <a:stretch/>
        </p:blipFill>
        <p:spPr>
          <a:xfrm>
            <a:off x="0" y="0"/>
            <a:ext cx="469143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3f58dfaa608_0_2160"/>
          <p:cNvSpPr txBox="1"/>
          <p:nvPr>
            <p:ph idx="2" type="subTitle"/>
          </p:nvPr>
        </p:nvSpPr>
        <p:spPr>
          <a:xfrm>
            <a:off x="5790333" y="40368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4">
  <p:cSld name="TITLE_AND_BODY_1_1_1">
    <p:bg>
      <p:bgPr>
        <a:solidFill>
          <a:srgbClr val="4A90E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58dfaa608_0_2166"/>
          <p:cNvSpPr txBox="1"/>
          <p:nvPr>
            <p:ph type="title"/>
          </p:nvPr>
        </p:nvSpPr>
        <p:spPr>
          <a:xfrm>
            <a:off x="7103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09" name="Google Shape;109;g3f58dfaa608_0_2166"/>
          <p:cNvSpPr txBox="1"/>
          <p:nvPr>
            <p:ph idx="1" type="subTitle"/>
          </p:nvPr>
        </p:nvSpPr>
        <p:spPr>
          <a:xfrm>
            <a:off x="7103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g3f58dfaa608_0_2166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1" name="Google Shape;111;g3f58dfaa608_0_2166"/>
          <p:cNvSpPr txBox="1"/>
          <p:nvPr>
            <p:ph idx="2" type="subTitle"/>
          </p:nvPr>
        </p:nvSpPr>
        <p:spPr>
          <a:xfrm>
            <a:off x="710333" y="40368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12" name="Google Shape;112;g3f58dfaa608_0_2166" title="search-destroy-content@2x.png"/>
          <p:cNvPicPr preferRelativeResize="0"/>
          <p:nvPr/>
        </p:nvPicPr>
        <p:blipFill rotWithShape="1">
          <a:blip r:embed="rId2">
            <a:alphaModFix/>
          </a:blip>
          <a:srcRect b="0" l="24279" r="30585" t="1400"/>
          <a:stretch/>
        </p:blipFill>
        <p:spPr>
          <a:xfrm>
            <a:off x="7500400" y="0"/>
            <a:ext cx="469143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4 1">
  <p:cSld name="TITLE_AND_BODY_1_1_1_1">
    <p:bg>
      <p:bgPr>
        <a:solidFill>
          <a:srgbClr val="4A90E2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g3f58dfaa608_0_217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3f58dfaa608_0_2172"/>
          <p:cNvSpPr txBox="1"/>
          <p:nvPr>
            <p:ph type="title"/>
          </p:nvPr>
        </p:nvSpPr>
        <p:spPr>
          <a:xfrm>
            <a:off x="710333" y="466533"/>
            <a:ext cx="6679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16" name="Google Shape;116;g3f58dfaa608_0_2172"/>
          <p:cNvSpPr txBox="1"/>
          <p:nvPr>
            <p:ph idx="1" type="subTitle"/>
          </p:nvPr>
        </p:nvSpPr>
        <p:spPr>
          <a:xfrm>
            <a:off x="710333" y="23395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g3f58dfaa608_0_217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8" name="Google Shape;118;g3f58dfaa608_0_2172"/>
          <p:cNvSpPr txBox="1"/>
          <p:nvPr>
            <p:ph idx="2" type="subTitle"/>
          </p:nvPr>
        </p:nvSpPr>
        <p:spPr>
          <a:xfrm>
            <a:off x="710333" y="29192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9" name="Google Shape;119;g3f58dfaa608_0_2172"/>
          <p:cNvSpPr txBox="1"/>
          <p:nvPr>
            <p:ph idx="3" type="subTitle"/>
          </p:nvPr>
        </p:nvSpPr>
        <p:spPr>
          <a:xfrm>
            <a:off x="6502200" y="2887162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5">
  <p:cSld name="TITLE_AND_BODY_1_1_1_1_1">
    <p:bg>
      <p:bgPr>
        <a:solidFill>
          <a:schemeClr val="l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58dfaa608_0_2179"/>
          <p:cNvSpPr txBox="1"/>
          <p:nvPr>
            <p:ph type="title"/>
          </p:nvPr>
        </p:nvSpPr>
        <p:spPr>
          <a:xfrm>
            <a:off x="710333" y="1177733"/>
            <a:ext cx="6679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22" name="Google Shape;122;g3f58dfaa608_0_2179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23" name="Google Shape;123;g3f58dfaa608_0_2179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4" name="Google Shape;124;g3f58dfaa608_0_2179"/>
          <p:cNvSpPr txBox="1"/>
          <p:nvPr>
            <p:ph idx="2" type="subTitle"/>
          </p:nvPr>
        </p:nvSpPr>
        <p:spPr>
          <a:xfrm>
            <a:off x="710333" y="36304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Char char="●"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25" name="Google Shape;125;g3f58dfaa608_0_2179"/>
          <p:cNvSpPr txBox="1"/>
          <p:nvPr>
            <p:ph idx="3" type="subTitle"/>
          </p:nvPr>
        </p:nvSpPr>
        <p:spPr>
          <a:xfrm>
            <a:off x="6502200" y="3598362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Char char="●"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6">
  <p:cSld name="TITLE_AND_BODY_1_1_1_1_1_1"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8dfaa608_0_2185"/>
          <p:cNvSpPr txBox="1"/>
          <p:nvPr>
            <p:ph type="title"/>
          </p:nvPr>
        </p:nvSpPr>
        <p:spPr>
          <a:xfrm>
            <a:off x="710333" y="568133"/>
            <a:ext cx="5136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28" name="Google Shape;128;g3f58dfaa608_0_2185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29" name="Google Shape;129;g3f58dfaa608_0_218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30" name="Google Shape;130;g3f58dfaa608_0_2185"/>
          <p:cNvCxnSpPr/>
          <p:nvPr/>
        </p:nvCxnSpPr>
        <p:spPr>
          <a:xfrm>
            <a:off x="6147333" y="1337533"/>
            <a:ext cx="0" cy="43911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1" name="Google Shape;131;g3f58dfaa608_0_2185"/>
          <p:cNvSpPr txBox="1"/>
          <p:nvPr>
            <p:ph idx="2" type="subTitle"/>
          </p:nvPr>
        </p:nvSpPr>
        <p:spPr>
          <a:xfrm>
            <a:off x="710333" y="3532233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2" name="Google Shape;132;g3f58dfaa608_0_2185"/>
          <p:cNvSpPr txBox="1"/>
          <p:nvPr>
            <p:ph idx="3" type="subTitle"/>
          </p:nvPr>
        </p:nvSpPr>
        <p:spPr>
          <a:xfrm>
            <a:off x="6767033" y="2556733"/>
            <a:ext cx="45771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3" name="Google Shape;133;g3f58dfaa608_0_2185"/>
          <p:cNvSpPr txBox="1"/>
          <p:nvPr>
            <p:ph idx="4" type="subTitle"/>
          </p:nvPr>
        </p:nvSpPr>
        <p:spPr>
          <a:xfrm>
            <a:off x="6767033" y="13375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Font typeface="Poppins"/>
              <a:buNone/>
              <a:defRPr b="1" sz="28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7">
  <p:cSld name="TITLE_AND_BODY_1_1_1_1_1_1_1">
    <p:bg>
      <p:bgPr>
        <a:solidFill>
          <a:schemeClr val="lt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g3f58dfaa608_0_219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54743" y="0"/>
            <a:ext cx="5237257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3f58dfaa608_0_2193"/>
          <p:cNvSpPr txBox="1"/>
          <p:nvPr>
            <p:ph type="title"/>
          </p:nvPr>
        </p:nvSpPr>
        <p:spPr>
          <a:xfrm>
            <a:off x="7549267" y="568133"/>
            <a:ext cx="407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37" name="Google Shape;137;g3f58dfaa608_0_2193"/>
          <p:cNvSpPr txBox="1"/>
          <p:nvPr>
            <p:ph idx="1" type="subTitle"/>
          </p:nvPr>
        </p:nvSpPr>
        <p:spPr>
          <a:xfrm>
            <a:off x="7549267" y="3059867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8" name="Google Shape;138;g3f58dfaa608_0_2193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9" name="Google Shape;139;g3f58dfaa608_0_2193"/>
          <p:cNvSpPr txBox="1"/>
          <p:nvPr>
            <p:ph idx="2" type="subTitle"/>
          </p:nvPr>
        </p:nvSpPr>
        <p:spPr>
          <a:xfrm>
            <a:off x="7549267" y="3906467"/>
            <a:ext cx="3789600" cy="177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40" name="Google Shape;140;g3f58dfaa608_0_2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333" y="852000"/>
            <a:ext cx="4071863" cy="5153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8">
  <p:cSld name="TITLE_AND_BODY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58dfaa608_0_2200"/>
          <p:cNvSpPr txBox="1"/>
          <p:nvPr>
            <p:ph type="title"/>
          </p:nvPr>
        </p:nvSpPr>
        <p:spPr>
          <a:xfrm>
            <a:off x="974333" y="863800"/>
            <a:ext cx="5347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oppins"/>
              <a:buNone/>
              <a:defRPr b="1" sz="4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43" name="Google Shape;143;g3f58dfaa608_0_2200"/>
          <p:cNvSpPr txBox="1"/>
          <p:nvPr>
            <p:ph idx="1" type="subTitle"/>
          </p:nvPr>
        </p:nvSpPr>
        <p:spPr>
          <a:xfrm>
            <a:off x="974333" y="26443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4" name="Google Shape;144;g3f58dfaa608_0_220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9">
  <p:cSld name="TITLE_AND_BODY_1_1_1_1_1_1_1_1_1">
    <p:bg>
      <p:bgPr>
        <a:solidFill>
          <a:schemeClr val="lt1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3f58dfaa608_0_220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" y="0"/>
            <a:ext cx="12191964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3f58dfaa608_0_2204"/>
          <p:cNvSpPr txBox="1"/>
          <p:nvPr>
            <p:ph type="title"/>
          </p:nvPr>
        </p:nvSpPr>
        <p:spPr>
          <a:xfrm>
            <a:off x="6359133" y="863800"/>
            <a:ext cx="5347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148" name="Google Shape;148;g3f58dfaa608_0_2204"/>
          <p:cNvSpPr txBox="1"/>
          <p:nvPr>
            <p:ph idx="1" type="subTitle"/>
          </p:nvPr>
        </p:nvSpPr>
        <p:spPr>
          <a:xfrm>
            <a:off x="6359133" y="26443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600"/>
              <a:buFont typeface="Poppins"/>
              <a:buNone/>
              <a:defRPr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49" name="Google Shape;149;g3f58dfaa608_0_220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0">
  <p:cSld name="TITLE_AND_BODY_1_1_1_1_1_1_1_1_1_1">
    <p:bg>
      <p:bgPr>
        <a:solidFill>
          <a:schemeClr val="lt1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3f58dfaa608_0_220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74867" y="0"/>
            <a:ext cx="6117147" cy="6883466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3f58dfaa608_0_2209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3" name="Google Shape;153;g3f58dfaa608_0_2209"/>
          <p:cNvSpPr txBox="1"/>
          <p:nvPr>
            <p:ph type="title"/>
          </p:nvPr>
        </p:nvSpPr>
        <p:spPr>
          <a:xfrm>
            <a:off x="710333" y="568133"/>
            <a:ext cx="5136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54" name="Google Shape;154;g3f58dfaa608_0_2209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55" name="Google Shape;155;g3f58dfaa608_0_2209"/>
          <p:cNvSpPr txBox="1"/>
          <p:nvPr>
            <p:ph idx="2" type="subTitle"/>
          </p:nvPr>
        </p:nvSpPr>
        <p:spPr>
          <a:xfrm>
            <a:off x="710333" y="3532233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en-US" sz="800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5</a:t>
            </a:r>
            <a:r>
              <a:rPr b="0" i="0" lang="en-US" sz="800" u="none" cap="none" strike="noStrike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 Honorlock, Inc. - Confidential</a:t>
            </a:r>
            <a:endParaRPr b="0" i="0" sz="800" u="none" cap="none" strike="noStrike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1">
  <p:cSld name="TITLE_AND_BODY_1_1_1_1_1_1_1_1_1_1_1">
    <p:bg>
      <p:bgPr>
        <a:solidFill>
          <a:schemeClr val="l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g3f58dfaa608_0_22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9"/>
            <a:ext cx="12192005" cy="529827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3f58dfaa608_0_221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" name="Google Shape;159;g3f58dfaa608_0_2215"/>
          <p:cNvSpPr txBox="1"/>
          <p:nvPr>
            <p:ph type="title"/>
          </p:nvPr>
        </p:nvSpPr>
        <p:spPr>
          <a:xfrm>
            <a:off x="710333" y="872933"/>
            <a:ext cx="8373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60" name="Google Shape;160;g3f58dfaa608_0_2215"/>
          <p:cNvSpPr txBox="1"/>
          <p:nvPr>
            <p:ph idx="1" type="subTitle"/>
          </p:nvPr>
        </p:nvSpPr>
        <p:spPr>
          <a:xfrm>
            <a:off x="710333" y="3050733"/>
            <a:ext cx="65493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Poppins"/>
              <a:buNone/>
              <a:defRPr sz="2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2">
  <p:cSld name="TITLE_AND_BODY_1_1_1_1_1_1_1_1_1_1_1_1">
    <p:bg>
      <p:bgPr>
        <a:solidFill>
          <a:schemeClr val="lt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g3f58dfaa608_0_22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532"/>
            <a:ext cx="12192005" cy="304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3f58dfaa608_0_222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4" name="Google Shape;164;g3f58dfaa608_0_2220"/>
          <p:cNvSpPr txBox="1"/>
          <p:nvPr>
            <p:ph type="title"/>
          </p:nvPr>
        </p:nvSpPr>
        <p:spPr>
          <a:xfrm>
            <a:off x="973600" y="796533"/>
            <a:ext cx="1024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oppins"/>
              <a:buNone/>
              <a:defRPr b="1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65" name="Google Shape;165;g3f58dfaa608_0_2220"/>
          <p:cNvSpPr txBox="1"/>
          <p:nvPr>
            <p:ph idx="1" type="subTitle"/>
          </p:nvPr>
        </p:nvSpPr>
        <p:spPr>
          <a:xfrm>
            <a:off x="2821400" y="1885767"/>
            <a:ext cx="6549300" cy="8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None/>
              <a:defRPr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2 1">
  <p:cSld name="TITLE_AND_BODY_1_1_1_1_1_1_1_1_1_1_1_1_2"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58dfaa608_0_2225"/>
          <p:cNvSpPr/>
          <p:nvPr/>
        </p:nvSpPr>
        <p:spPr>
          <a:xfrm>
            <a:off x="-167" y="0"/>
            <a:ext cx="12192000" cy="3057300"/>
          </a:xfrm>
          <a:prstGeom prst="rect">
            <a:avLst/>
          </a:prstGeom>
          <a:solidFill>
            <a:srgbClr val="253D8B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68" name="Google Shape;168;g3f58dfaa608_0_222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9" name="Google Shape;169;g3f58dfaa608_0_2225"/>
          <p:cNvSpPr txBox="1"/>
          <p:nvPr>
            <p:ph type="title"/>
          </p:nvPr>
        </p:nvSpPr>
        <p:spPr>
          <a:xfrm>
            <a:off x="973600" y="796533"/>
            <a:ext cx="1024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oppins"/>
              <a:buNone/>
              <a:defRPr b="1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0" name="Google Shape;170;g3f58dfaa608_0_2225"/>
          <p:cNvSpPr txBox="1"/>
          <p:nvPr>
            <p:ph idx="1" type="subTitle"/>
          </p:nvPr>
        </p:nvSpPr>
        <p:spPr>
          <a:xfrm>
            <a:off x="2821400" y="1885767"/>
            <a:ext cx="6549300" cy="8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None/>
              <a:defRPr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3">
  <p:cSld name="TITLE_AND_BODY_1_1_1_1_1_1_1_1_1_1_1_1_1">
    <p:bg>
      <p:bgPr>
        <a:solidFill>
          <a:schemeClr val="lt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g3f58dfaa608_0_22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304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f58dfaa608_0_223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4" name="Google Shape;174;g3f58dfaa608_0_2230"/>
          <p:cNvSpPr txBox="1"/>
          <p:nvPr>
            <p:ph type="title"/>
          </p:nvPr>
        </p:nvSpPr>
        <p:spPr>
          <a:xfrm>
            <a:off x="973600" y="796533"/>
            <a:ext cx="1024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oppins"/>
              <a:buNone/>
              <a:defRPr b="1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5" name="Google Shape;175;g3f58dfaa608_0_2230"/>
          <p:cNvSpPr txBox="1"/>
          <p:nvPr>
            <p:ph idx="1" type="subTitle"/>
          </p:nvPr>
        </p:nvSpPr>
        <p:spPr>
          <a:xfrm>
            <a:off x="2821400" y="1885767"/>
            <a:ext cx="6549300" cy="8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None/>
              <a:defRPr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3">
  <p:cSld name="TITLE_AND_BODY_1_1_2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58dfaa608_0_2235"/>
          <p:cNvSpPr txBox="1"/>
          <p:nvPr>
            <p:ph type="title"/>
          </p:nvPr>
        </p:nvSpPr>
        <p:spPr>
          <a:xfrm>
            <a:off x="57903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78" name="Google Shape;178;g3f58dfaa608_0_2235"/>
          <p:cNvSpPr txBox="1"/>
          <p:nvPr>
            <p:ph idx="1" type="subTitle"/>
          </p:nvPr>
        </p:nvSpPr>
        <p:spPr>
          <a:xfrm>
            <a:off x="57903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9" name="Google Shape;179;g3f58dfaa608_0_223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0" name="Google Shape;180;g3f58dfaa608_0_2235"/>
          <p:cNvSpPr txBox="1"/>
          <p:nvPr>
            <p:ph idx="2" type="subTitle"/>
          </p:nvPr>
        </p:nvSpPr>
        <p:spPr>
          <a:xfrm>
            <a:off x="5790333" y="40368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pic>
        <p:nvPicPr>
          <p:cNvPr id="181" name="Google Shape;181;g3f58dfaa608_0_22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0"/>
            <a:ext cx="469144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Slide">
  <p:cSld name="TITLE_AND_BODY_1_1_1_1_1_1_2">
    <p:bg>
      <p:bgPr>
        <a:solidFill>
          <a:schemeClr val="lt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58dfaa608_0_2241"/>
          <p:cNvSpPr txBox="1"/>
          <p:nvPr>
            <p:ph type="title"/>
          </p:nvPr>
        </p:nvSpPr>
        <p:spPr>
          <a:xfrm>
            <a:off x="710333" y="568133"/>
            <a:ext cx="5136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84" name="Google Shape;184;g3f58dfaa608_0_2241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85" name="Google Shape;185;g3f58dfaa608_0_224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6" name="Google Shape;186;g3f58dfaa608_0_2241"/>
          <p:cNvSpPr txBox="1"/>
          <p:nvPr>
            <p:ph idx="2" type="subTitle"/>
          </p:nvPr>
        </p:nvSpPr>
        <p:spPr>
          <a:xfrm>
            <a:off x="710333" y="3532233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Slide 2">
  <p:cSld name="TITLE_AND_BODY_1_1_1_1_1_1_1_2">
    <p:bg>
      <p:bgPr>
        <a:solidFill>
          <a:schemeClr val="lt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g3f58dfaa608_0_22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84281" y="0"/>
            <a:ext cx="4607718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3f58dfaa608_0_2246"/>
          <p:cNvSpPr txBox="1"/>
          <p:nvPr>
            <p:ph type="title"/>
          </p:nvPr>
        </p:nvSpPr>
        <p:spPr>
          <a:xfrm>
            <a:off x="8057267" y="568133"/>
            <a:ext cx="365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F1E53"/>
              </a:buClr>
              <a:buSzPts val="4700"/>
              <a:buFont typeface="Poppins"/>
              <a:buNone/>
              <a:defRPr b="1" sz="47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90" name="Google Shape;190;g3f58dfaa608_0_2246"/>
          <p:cNvSpPr txBox="1"/>
          <p:nvPr>
            <p:ph idx="1" type="subTitle"/>
          </p:nvPr>
        </p:nvSpPr>
        <p:spPr>
          <a:xfrm>
            <a:off x="8057267" y="3059867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1" name="Google Shape;191;g3f58dfaa608_0_2246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2" name="Google Shape;192;g3f58dfaa608_0_2246"/>
          <p:cNvSpPr txBox="1"/>
          <p:nvPr>
            <p:ph idx="2" type="subTitle"/>
          </p:nvPr>
        </p:nvSpPr>
        <p:spPr>
          <a:xfrm>
            <a:off x="8057267" y="3906467"/>
            <a:ext cx="3789600" cy="177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 Slide 1">
  <p:cSld name="TITLE_AND_BODY_1_1_1_1_1_1_2_1"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58dfaa608_0_2252"/>
          <p:cNvSpPr txBox="1"/>
          <p:nvPr>
            <p:ph type="title"/>
          </p:nvPr>
        </p:nvSpPr>
        <p:spPr>
          <a:xfrm>
            <a:off x="710333" y="568133"/>
            <a:ext cx="10655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95" name="Google Shape;195;g3f58dfaa608_0_2252"/>
          <p:cNvSpPr txBox="1"/>
          <p:nvPr>
            <p:ph idx="1" type="subTitle"/>
          </p:nvPr>
        </p:nvSpPr>
        <p:spPr>
          <a:xfrm>
            <a:off x="710333" y="1704333"/>
            <a:ext cx="10703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196" name="Google Shape;196;g3f58dfaa608_0_225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97" name="Google Shape;197;g3f58dfaa608_0_2252"/>
          <p:cNvCxnSpPr/>
          <p:nvPr/>
        </p:nvCxnSpPr>
        <p:spPr>
          <a:xfrm rot="10800000">
            <a:off x="936800" y="2844800"/>
            <a:ext cx="11235300" cy="0"/>
          </a:xfrm>
          <a:prstGeom prst="straightConnector1">
            <a:avLst/>
          </a:prstGeom>
          <a:noFill/>
          <a:ln cap="flat" cmpd="sng" w="12700">
            <a:solidFill>
              <a:srgbClr val="4A90E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 Slide 2">
  <p:cSld name="TITLE_AND_BODY_1_1_1_1_1_1_1_2_1"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3f58dfaa608_0_22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12000" y="-30976"/>
            <a:ext cx="5080003" cy="69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3f58dfaa608_0_225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itleOnly">
  <p:cSld name="TITLE_ONLY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58dfaa608_0_226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3" name="Google Shape;203;g3f58dfaa608_0_226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HL Blue Shield">
  <p:cSld name="CUSTOM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g21054c40bd7_0_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g21054c40bd7_0_7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© 2025 Honorlock, Inc. - Confidential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f683d45e13_0_215"/>
          <p:cNvSpPr txBox="1"/>
          <p:nvPr>
            <p:ph type="ctrTitle"/>
          </p:nvPr>
        </p:nvSpPr>
        <p:spPr>
          <a:xfrm>
            <a:off x="415601" y="2052033"/>
            <a:ext cx="62988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7700"/>
              <a:buFont typeface="Poppins"/>
              <a:buNone/>
              <a:defRPr b="1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210" name="Google Shape;210;g3f683d45e13_0_215"/>
          <p:cNvSpPr txBox="1"/>
          <p:nvPr>
            <p:ph idx="1" type="subTitle"/>
          </p:nvPr>
        </p:nvSpPr>
        <p:spPr>
          <a:xfrm>
            <a:off x="415600" y="4838100"/>
            <a:ext cx="4791900" cy="52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pic>
        <p:nvPicPr>
          <p:cNvPr id="211" name="Google Shape;211;g3f683d45e13_0_215" title="Group 47.png"/>
          <p:cNvPicPr preferRelativeResize="0"/>
          <p:nvPr/>
        </p:nvPicPr>
        <p:blipFill rotWithShape="1">
          <a:blip r:embed="rId2">
            <a:alphaModFix/>
          </a:blip>
          <a:srcRect b="0" l="0" r="4068" t="0"/>
          <a:stretch/>
        </p:blipFill>
        <p:spPr>
          <a:xfrm>
            <a:off x="7391567" y="150800"/>
            <a:ext cx="4800434" cy="6429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1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g3f683d45e13_0_2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3f683d45e13_0_219"/>
          <p:cNvSpPr txBox="1"/>
          <p:nvPr>
            <p:ph type="ctrTitle"/>
          </p:nvPr>
        </p:nvSpPr>
        <p:spPr>
          <a:xfrm>
            <a:off x="415601" y="2274331"/>
            <a:ext cx="62988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7700"/>
              <a:buFont typeface="Poppins"/>
              <a:buNone/>
              <a:defRPr b="1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215" name="Google Shape;215;g3f683d45e13_0_219"/>
          <p:cNvSpPr txBox="1"/>
          <p:nvPr>
            <p:ph idx="1" type="subTitle"/>
          </p:nvPr>
        </p:nvSpPr>
        <p:spPr>
          <a:xfrm>
            <a:off x="415600" y="5060398"/>
            <a:ext cx="4791900" cy="52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_1_1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683d45e13_0_223"/>
          <p:cNvSpPr txBox="1"/>
          <p:nvPr>
            <p:ph type="ctrTitle"/>
          </p:nvPr>
        </p:nvSpPr>
        <p:spPr>
          <a:xfrm>
            <a:off x="415600" y="2864833"/>
            <a:ext cx="52119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7700"/>
              <a:buFont typeface="Poppins"/>
              <a:buNone/>
              <a:defRPr b="1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218" name="Google Shape;218;g3f683d45e13_0_223"/>
          <p:cNvSpPr txBox="1"/>
          <p:nvPr>
            <p:ph idx="1" type="subTitle"/>
          </p:nvPr>
        </p:nvSpPr>
        <p:spPr>
          <a:xfrm>
            <a:off x="415600" y="5650900"/>
            <a:ext cx="4791900" cy="52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pic>
        <p:nvPicPr>
          <p:cNvPr id="219" name="Google Shape;219;g3f683d45e13_0_2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78400" y="0"/>
            <a:ext cx="7213604" cy="6908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683d45e13_0_227"/>
          <p:cNvSpPr txBox="1"/>
          <p:nvPr>
            <p:ph type="title"/>
          </p:nvPr>
        </p:nvSpPr>
        <p:spPr>
          <a:xfrm>
            <a:off x="1713800" y="2292467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22" name="Google Shape;222;g3f683d45e13_0_227"/>
          <p:cNvSpPr txBox="1"/>
          <p:nvPr>
            <p:ph idx="1" type="subTitle"/>
          </p:nvPr>
        </p:nvSpPr>
        <p:spPr>
          <a:xfrm>
            <a:off x="3700000" y="3988833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1900"/>
              <a:buFont typeface="Poppins"/>
              <a:buNone/>
              <a:defRPr sz="1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223" name="Google Shape;223;g3f683d45e13_0_22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_HEADER_1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g3f683d45e13_0_2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3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g3f683d45e13_0_231"/>
          <p:cNvSpPr txBox="1"/>
          <p:nvPr>
            <p:ph type="title"/>
          </p:nvPr>
        </p:nvSpPr>
        <p:spPr>
          <a:xfrm>
            <a:off x="1713800" y="24020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27" name="Google Shape;227;g3f683d45e13_0_231"/>
          <p:cNvSpPr txBox="1"/>
          <p:nvPr>
            <p:ph idx="1" type="subTitle"/>
          </p:nvPr>
        </p:nvSpPr>
        <p:spPr>
          <a:xfrm>
            <a:off x="3700000" y="40984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1900"/>
              <a:buFont typeface="Poppins"/>
              <a:buNone/>
              <a:defRPr sz="1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228" name="Google Shape;228;g3f683d45e13_0_23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3">
  <p:cSld name="SECTION_HEADER_1_2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g3f683d45e13_0_2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3f683d45e13_0_236"/>
          <p:cNvSpPr txBox="1"/>
          <p:nvPr>
            <p:ph type="title"/>
          </p:nvPr>
        </p:nvSpPr>
        <p:spPr>
          <a:xfrm>
            <a:off x="745833" y="1470567"/>
            <a:ext cx="70368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32" name="Google Shape;232;g3f683d45e13_0_236"/>
          <p:cNvSpPr txBox="1"/>
          <p:nvPr>
            <p:ph idx="1" type="subTitle"/>
          </p:nvPr>
        </p:nvSpPr>
        <p:spPr>
          <a:xfrm>
            <a:off x="745833" y="32126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233" name="Google Shape;233;g3f683d45e13_0_236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4">
  <p:cSld name="SECTION_HEADER_1_2_1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g3f683d45e13_0_2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"/>
            <a:ext cx="12192005" cy="685798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3f683d45e13_0_241"/>
          <p:cNvSpPr txBox="1"/>
          <p:nvPr>
            <p:ph type="title"/>
          </p:nvPr>
        </p:nvSpPr>
        <p:spPr>
          <a:xfrm>
            <a:off x="720567" y="2298950"/>
            <a:ext cx="70368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37" name="Google Shape;237;g3f683d45e13_0_241"/>
          <p:cNvSpPr txBox="1"/>
          <p:nvPr>
            <p:ph idx="1" type="subTitle"/>
          </p:nvPr>
        </p:nvSpPr>
        <p:spPr>
          <a:xfrm>
            <a:off x="720567" y="4040992"/>
            <a:ext cx="4791900" cy="518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238" name="Google Shape;238;g3f683d45e13_0_24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5">
  <p:cSld name="SECTION_HEADER_1_2_1_1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g3f683d45e13_0_2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1995" cy="685799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3f683d45e13_0_246"/>
          <p:cNvSpPr txBox="1"/>
          <p:nvPr>
            <p:ph type="title"/>
          </p:nvPr>
        </p:nvSpPr>
        <p:spPr>
          <a:xfrm>
            <a:off x="720567" y="2298950"/>
            <a:ext cx="70368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6400"/>
              <a:buFont typeface="Poppins"/>
              <a:buNone/>
              <a:defRPr b="1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42" name="Google Shape;242;g3f683d45e13_0_246"/>
          <p:cNvSpPr txBox="1"/>
          <p:nvPr>
            <p:ph idx="1" type="subTitle"/>
          </p:nvPr>
        </p:nvSpPr>
        <p:spPr>
          <a:xfrm>
            <a:off x="720567" y="4040992"/>
            <a:ext cx="4791900" cy="518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 sz="3700"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243" name="Google Shape;243;g3f683d45e13_0_246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blue">
  <p:cSld name="SECTION_HEADER_1_1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g3f683d45e13_0_2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9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3f683d45e13_0_251"/>
          <p:cNvSpPr txBox="1"/>
          <p:nvPr>
            <p:ph type="title"/>
          </p:nvPr>
        </p:nvSpPr>
        <p:spPr>
          <a:xfrm>
            <a:off x="1713800" y="24477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7" name="Google Shape;247;g3f683d45e13_0_251"/>
          <p:cNvSpPr txBox="1"/>
          <p:nvPr>
            <p:ph idx="1" type="subTitle"/>
          </p:nvPr>
        </p:nvSpPr>
        <p:spPr>
          <a:xfrm>
            <a:off x="3700000" y="41441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None/>
              <a:defRPr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8" name="Google Shape;248;g3f683d45e13_0_25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orange">
  <p:cSld name="SECTION_HEADER_1_1_1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g3f683d45e13_0_2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3f683d45e13_0_256"/>
          <p:cNvSpPr txBox="1"/>
          <p:nvPr>
            <p:ph type="title"/>
          </p:nvPr>
        </p:nvSpPr>
        <p:spPr>
          <a:xfrm>
            <a:off x="1713800" y="24477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2" name="Google Shape;252;g3f683d45e13_0_256"/>
          <p:cNvSpPr txBox="1"/>
          <p:nvPr>
            <p:ph idx="1" type="subTitle"/>
          </p:nvPr>
        </p:nvSpPr>
        <p:spPr>
          <a:xfrm>
            <a:off x="3700000" y="41441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None/>
              <a:defRPr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3" name="Google Shape;253;g3f683d45e13_0_256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HL Light Blue Shield">
  <p:cSld name="CUSTOM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21054c40bd7_0_60"/>
          <p:cNvSpPr txBox="1"/>
          <p:nvPr/>
        </p:nvSpPr>
        <p:spPr>
          <a:xfrm>
            <a:off x="617105" y="6178443"/>
            <a:ext cx="2372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© 2025 Honorlock, Inc. - Confidential</a:t>
            </a:r>
            <a:endParaRPr sz="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magenta">
  <p:cSld name="SECTION_HEADER_1_1_1_1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g3f683d45e13_0_26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3f683d45e13_0_261"/>
          <p:cNvSpPr txBox="1"/>
          <p:nvPr>
            <p:ph type="title"/>
          </p:nvPr>
        </p:nvSpPr>
        <p:spPr>
          <a:xfrm>
            <a:off x="1713800" y="2447733"/>
            <a:ext cx="87645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7" name="Google Shape;257;g3f683d45e13_0_261"/>
          <p:cNvSpPr txBox="1"/>
          <p:nvPr>
            <p:ph idx="1" type="subTitle"/>
          </p:nvPr>
        </p:nvSpPr>
        <p:spPr>
          <a:xfrm>
            <a:off x="3700000" y="4144100"/>
            <a:ext cx="47919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None/>
              <a:defRPr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None/>
              <a:defRPr sz="3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8" name="Google Shape;258;g3f683d45e13_0_26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" type="tx">
  <p:cSld name="TITLE_AND_BODY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g3f683d45e13_0_2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31533"/>
            <a:ext cx="12192005" cy="2226483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3f683d45e13_0_266"/>
          <p:cNvSpPr txBox="1"/>
          <p:nvPr>
            <p:ph type="title"/>
          </p:nvPr>
        </p:nvSpPr>
        <p:spPr>
          <a:xfrm>
            <a:off x="8119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cxnSp>
        <p:nvCxnSpPr>
          <p:cNvPr id="262" name="Google Shape;262;g3f683d45e13_0_266"/>
          <p:cNvCxnSpPr/>
          <p:nvPr/>
        </p:nvCxnSpPr>
        <p:spPr>
          <a:xfrm>
            <a:off x="6096000" y="1439433"/>
            <a:ext cx="0" cy="20925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3" name="Google Shape;263;g3f683d45e13_0_266"/>
          <p:cNvSpPr txBox="1"/>
          <p:nvPr>
            <p:ph idx="1" type="subTitle"/>
          </p:nvPr>
        </p:nvSpPr>
        <p:spPr>
          <a:xfrm>
            <a:off x="811933" y="33555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4" name="Google Shape;264;g3f683d45e13_0_266"/>
          <p:cNvSpPr txBox="1"/>
          <p:nvPr>
            <p:ph idx="2" type="subTitle"/>
          </p:nvPr>
        </p:nvSpPr>
        <p:spPr>
          <a:xfrm>
            <a:off x="7462767" y="1039267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5" name="Google Shape;265;g3f683d45e13_0_266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2">
  <p:cSld name="TITLE_AND_BODY_1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683d45e13_0_273"/>
          <p:cNvSpPr txBox="1"/>
          <p:nvPr>
            <p:ph type="title"/>
          </p:nvPr>
        </p:nvSpPr>
        <p:spPr>
          <a:xfrm>
            <a:off x="8119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68" name="Google Shape;268;g3f683d45e13_0_273"/>
          <p:cNvSpPr txBox="1"/>
          <p:nvPr>
            <p:ph idx="1" type="subTitle"/>
          </p:nvPr>
        </p:nvSpPr>
        <p:spPr>
          <a:xfrm>
            <a:off x="8119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9" name="Google Shape;269;g3f683d45e13_0_273"/>
          <p:cNvSpPr txBox="1"/>
          <p:nvPr>
            <p:ph idx="2" type="subTitle"/>
          </p:nvPr>
        </p:nvSpPr>
        <p:spPr>
          <a:xfrm>
            <a:off x="811933" y="42103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70" name="Google Shape;270;g3f683d45e13_0_273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1" name="Google Shape;271;g3f683d45e13_0_27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45605" y="0"/>
            <a:ext cx="5046389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3">
  <p:cSld name="TITLE_AND_BODY_1_1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f683d45e13_0_279"/>
          <p:cNvSpPr txBox="1"/>
          <p:nvPr>
            <p:ph type="title"/>
          </p:nvPr>
        </p:nvSpPr>
        <p:spPr>
          <a:xfrm>
            <a:off x="57903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74" name="Google Shape;274;g3f683d45e13_0_279"/>
          <p:cNvSpPr txBox="1"/>
          <p:nvPr>
            <p:ph idx="1" type="subTitle"/>
          </p:nvPr>
        </p:nvSpPr>
        <p:spPr>
          <a:xfrm>
            <a:off x="57903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75" name="Google Shape;275;g3f683d45e13_0_279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76" name="Google Shape;276;g3f683d45e13_0_279" title="enterprise-analytics-2@2x.png"/>
          <p:cNvPicPr preferRelativeResize="0"/>
          <p:nvPr/>
        </p:nvPicPr>
        <p:blipFill rotWithShape="1">
          <a:blip r:embed="rId2">
            <a:alphaModFix/>
          </a:blip>
          <a:srcRect b="0" l="18716" r="35770" t="0"/>
          <a:stretch/>
        </p:blipFill>
        <p:spPr>
          <a:xfrm>
            <a:off x="0" y="0"/>
            <a:ext cx="469143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3f683d45e13_0_279"/>
          <p:cNvSpPr txBox="1"/>
          <p:nvPr>
            <p:ph idx="2" type="subTitle"/>
          </p:nvPr>
        </p:nvSpPr>
        <p:spPr>
          <a:xfrm>
            <a:off x="5790333" y="40368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4">
  <p:cSld name="TITLE_AND_BODY_1_1_1">
    <p:bg>
      <p:bgPr>
        <a:solidFill>
          <a:srgbClr val="4A90E2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683d45e13_0_285"/>
          <p:cNvSpPr txBox="1"/>
          <p:nvPr>
            <p:ph type="title"/>
          </p:nvPr>
        </p:nvSpPr>
        <p:spPr>
          <a:xfrm>
            <a:off x="7103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80" name="Google Shape;280;g3f683d45e13_0_285"/>
          <p:cNvSpPr txBox="1"/>
          <p:nvPr>
            <p:ph idx="1" type="subTitle"/>
          </p:nvPr>
        </p:nvSpPr>
        <p:spPr>
          <a:xfrm>
            <a:off x="7103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1" name="Google Shape;281;g3f683d45e13_0_28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2" name="Google Shape;282;g3f683d45e13_0_285"/>
          <p:cNvSpPr txBox="1"/>
          <p:nvPr>
            <p:ph idx="2" type="subTitle"/>
          </p:nvPr>
        </p:nvSpPr>
        <p:spPr>
          <a:xfrm>
            <a:off x="710333" y="40368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283" name="Google Shape;283;g3f683d45e13_0_285" title="search-destroy-content@2x.png"/>
          <p:cNvPicPr preferRelativeResize="0"/>
          <p:nvPr/>
        </p:nvPicPr>
        <p:blipFill rotWithShape="1">
          <a:blip r:embed="rId2">
            <a:alphaModFix/>
          </a:blip>
          <a:srcRect b="0" l="24279" r="30585" t="1400"/>
          <a:stretch/>
        </p:blipFill>
        <p:spPr>
          <a:xfrm>
            <a:off x="7500400" y="0"/>
            <a:ext cx="469143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4 1">
  <p:cSld name="TITLE_AND_BODY_1_1_1_1">
    <p:bg>
      <p:bgPr>
        <a:solidFill>
          <a:srgbClr val="4A90E2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g3f683d45e13_0_29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3f683d45e13_0_291"/>
          <p:cNvSpPr txBox="1"/>
          <p:nvPr>
            <p:ph type="title"/>
          </p:nvPr>
        </p:nvSpPr>
        <p:spPr>
          <a:xfrm>
            <a:off x="710333" y="466533"/>
            <a:ext cx="6679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87" name="Google Shape;287;g3f683d45e13_0_291"/>
          <p:cNvSpPr txBox="1"/>
          <p:nvPr>
            <p:ph idx="1" type="subTitle"/>
          </p:nvPr>
        </p:nvSpPr>
        <p:spPr>
          <a:xfrm>
            <a:off x="710333" y="23395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8" name="Google Shape;288;g3f683d45e13_0_29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9" name="Google Shape;289;g3f683d45e13_0_291"/>
          <p:cNvSpPr txBox="1"/>
          <p:nvPr>
            <p:ph idx="2" type="subTitle"/>
          </p:nvPr>
        </p:nvSpPr>
        <p:spPr>
          <a:xfrm>
            <a:off x="710333" y="29192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90" name="Google Shape;290;g3f683d45e13_0_291"/>
          <p:cNvSpPr txBox="1"/>
          <p:nvPr>
            <p:ph idx="3" type="subTitle"/>
          </p:nvPr>
        </p:nvSpPr>
        <p:spPr>
          <a:xfrm>
            <a:off x="6502200" y="2887162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5">
  <p:cSld name="TITLE_AND_BODY_1_1_1_1_1">
    <p:bg>
      <p:bgPr>
        <a:solidFill>
          <a:schemeClr val="lt1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683d45e13_0_298"/>
          <p:cNvSpPr txBox="1"/>
          <p:nvPr>
            <p:ph type="title"/>
          </p:nvPr>
        </p:nvSpPr>
        <p:spPr>
          <a:xfrm>
            <a:off x="710333" y="1177733"/>
            <a:ext cx="6679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93" name="Google Shape;293;g3f683d45e13_0_298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294" name="Google Shape;294;g3f683d45e13_0_298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95" name="Google Shape;295;g3f683d45e13_0_298"/>
          <p:cNvSpPr txBox="1"/>
          <p:nvPr>
            <p:ph idx="2" type="subTitle"/>
          </p:nvPr>
        </p:nvSpPr>
        <p:spPr>
          <a:xfrm>
            <a:off x="710333" y="36304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Char char="●"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296" name="Google Shape;296;g3f683d45e13_0_298"/>
          <p:cNvSpPr txBox="1"/>
          <p:nvPr>
            <p:ph idx="3" type="subTitle"/>
          </p:nvPr>
        </p:nvSpPr>
        <p:spPr>
          <a:xfrm>
            <a:off x="6502200" y="3598362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Char char="●"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●"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○"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Char char="■"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6">
  <p:cSld name="TITLE_AND_BODY_1_1_1_1_1_1">
    <p:bg>
      <p:bgPr>
        <a:solidFill>
          <a:schemeClr val="lt1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f683d45e13_0_304"/>
          <p:cNvSpPr txBox="1"/>
          <p:nvPr>
            <p:ph type="title"/>
          </p:nvPr>
        </p:nvSpPr>
        <p:spPr>
          <a:xfrm>
            <a:off x="710333" y="568133"/>
            <a:ext cx="5136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299" name="Google Shape;299;g3f683d45e13_0_304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300" name="Google Shape;300;g3f683d45e13_0_30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01" name="Google Shape;301;g3f683d45e13_0_304"/>
          <p:cNvCxnSpPr/>
          <p:nvPr/>
        </p:nvCxnSpPr>
        <p:spPr>
          <a:xfrm>
            <a:off x="6147333" y="1337533"/>
            <a:ext cx="0" cy="43911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2" name="Google Shape;302;g3f683d45e13_0_304"/>
          <p:cNvSpPr txBox="1"/>
          <p:nvPr>
            <p:ph idx="2" type="subTitle"/>
          </p:nvPr>
        </p:nvSpPr>
        <p:spPr>
          <a:xfrm>
            <a:off x="710333" y="3532233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03" name="Google Shape;303;g3f683d45e13_0_304"/>
          <p:cNvSpPr txBox="1"/>
          <p:nvPr>
            <p:ph idx="3" type="subTitle"/>
          </p:nvPr>
        </p:nvSpPr>
        <p:spPr>
          <a:xfrm>
            <a:off x="6767033" y="2556733"/>
            <a:ext cx="45771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04" name="Google Shape;304;g3f683d45e13_0_304"/>
          <p:cNvSpPr txBox="1"/>
          <p:nvPr>
            <p:ph idx="4" type="subTitle"/>
          </p:nvPr>
        </p:nvSpPr>
        <p:spPr>
          <a:xfrm>
            <a:off x="6767033" y="13375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Font typeface="Poppins"/>
              <a:buNone/>
              <a:defRPr b="1" sz="28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2800"/>
              <a:buNone/>
              <a:defRPr b="1" sz="2800">
                <a:solidFill>
                  <a:srgbClr val="253D8B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7">
  <p:cSld name="TITLE_AND_BODY_1_1_1_1_1_1_1">
    <p:bg>
      <p:bgPr>
        <a:solidFill>
          <a:schemeClr val="lt1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g3f683d45e13_0_3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54743" y="0"/>
            <a:ext cx="5237257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g3f683d45e13_0_312"/>
          <p:cNvSpPr txBox="1"/>
          <p:nvPr>
            <p:ph type="title"/>
          </p:nvPr>
        </p:nvSpPr>
        <p:spPr>
          <a:xfrm>
            <a:off x="7549267" y="568133"/>
            <a:ext cx="4071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08" name="Google Shape;308;g3f683d45e13_0_312"/>
          <p:cNvSpPr txBox="1"/>
          <p:nvPr>
            <p:ph idx="1" type="subTitle"/>
          </p:nvPr>
        </p:nvSpPr>
        <p:spPr>
          <a:xfrm>
            <a:off x="7549267" y="3059867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9" name="Google Shape;309;g3f683d45e13_0_31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0" name="Google Shape;310;g3f683d45e13_0_312"/>
          <p:cNvSpPr txBox="1"/>
          <p:nvPr>
            <p:ph idx="2" type="subTitle"/>
          </p:nvPr>
        </p:nvSpPr>
        <p:spPr>
          <a:xfrm>
            <a:off x="7549267" y="3906467"/>
            <a:ext cx="3789600" cy="177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311" name="Google Shape;311;g3f683d45e13_0_3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333" y="852000"/>
            <a:ext cx="4071863" cy="5153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8">
  <p:cSld name="TITLE_AND_BODY_1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683d45e13_0_319"/>
          <p:cNvSpPr txBox="1"/>
          <p:nvPr>
            <p:ph type="title"/>
          </p:nvPr>
        </p:nvSpPr>
        <p:spPr>
          <a:xfrm>
            <a:off x="974333" y="863800"/>
            <a:ext cx="5347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Font typeface="Poppins"/>
              <a:buNone/>
              <a:defRPr b="1" sz="4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14" name="Google Shape;314;g3f683d45e13_0_319"/>
          <p:cNvSpPr txBox="1"/>
          <p:nvPr>
            <p:ph idx="1" type="subTitle"/>
          </p:nvPr>
        </p:nvSpPr>
        <p:spPr>
          <a:xfrm>
            <a:off x="974333" y="26443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5" name="Google Shape;315;g3f683d45e13_0_319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with one column on white">
  <p:cSld name="Title with one column on whit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2601ab07528_0_144"/>
          <p:cNvSpPr txBox="1"/>
          <p:nvPr>
            <p:ph type="title"/>
          </p:nvPr>
        </p:nvSpPr>
        <p:spPr>
          <a:xfrm>
            <a:off x="838200" y="404636"/>
            <a:ext cx="105156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3C8B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g2601ab07528_0_144"/>
          <p:cNvSpPr txBox="1"/>
          <p:nvPr>
            <p:ph idx="1" type="body"/>
          </p:nvPr>
        </p:nvSpPr>
        <p:spPr>
          <a:xfrm>
            <a:off x="838200" y="829733"/>
            <a:ext cx="10515600" cy="3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979595"/>
              </a:buClr>
              <a:buSzPts val="19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F6624"/>
              </a:buClr>
              <a:buSzPts val="1900"/>
              <a:buNone/>
              <a:defRPr/>
            </a:lvl2pPr>
            <a:lvl3pPr indent="-3492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79595"/>
              </a:buClr>
              <a:buSzPts val="190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27" name="Google Shape;27;g2601ab07528_0_144"/>
          <p:cNvSpPr txBox="1"/>
          <p:nvPr>
            <p:ph idx="2" type="body"/>
          </p:nvPr>
        </p:nvSpPr>
        <p:spPr>
          <a:xfrm>
            <a:off x="838200" y="1570629"/>
            <a:ext cx="10515600" cy="43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979595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F6624"/>
              </a:buClr>
              <a:buSzPts val="1900"/>
              <a:buChar char="•"/>
              <a:defRPr/>
            </a:lvl2pPr>
            <a:lvl3pPr indent="-3238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79595"/>
              </a:buClr>
              <a:buSzPts val="1500"/>
              <a:buChar char="•"/>
              <a:defRPr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28" name="Google Shape;28;g2601ab07528_0_144"/>
          <p:cNvSpPr txBox="1"/>
          <p:nvPr/>
        </p:nvSpPr>
        <p:spPr>
          <a:xfrm>
            <a:off x="11658661" y="6350770"/>
            <a:ext cx="426300" cy="39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243C8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243C8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9">
  <p:cSld name="TITLE_AND_BODY_1_1_1_1_1_1_1_1_1">
    <p:bg>
      <p:bgPr>
        <a:solidFill>
          <a:schemeClr val="lt1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g3f683d45e13_0_3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" y="0"/>
            <a:ext cx="12191964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g3f683d45e13_0_323"/>
          <p:cNvSpPr txBox="1"/>
          <p:nvPr>
            <p:ph type="title"/>
          </p:nvPr>
        </p:nvSpPr>
        <p:spPr>
          <a:xfrm>
            <a:off x="6359133" y="863800"/>
            <a:ext cx="5347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3700"/>
              <a:buNone/>
              <a:defRPr>
                <a:solidFill>
                  <a:srgbClr val="253D8B"/>
                </a:solidFill>
              </a:defRPr>
            </a:lvl9pPr>
          </a:lstStyle>
          <a:p/>
        </p:txBody>
      </p:sp>
      <p:sp>
        <p:nvSpPr>
          <p:cNvPr id="319" name="Google Shape;319;g3f683d45e13_0_323"/>
          <p:cNvSpPr txBox="1"/>
          <p:nvPr>
            <p:ph idx="1" type="subTitle"/>
          </p:nvPr>
        </p:nvSpPr>
        <p:spPr>
          <a:xfrm>
            <a:off x="6359133" y="26443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600"/>
              <a:buFont typeface="Poppins"/>
              <a:buNone/>
              <a:defRPr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320" name="Google Shape;320;g3f683d45e13_0_323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0">
  <p:cSld name="TITLE_AND_BODY_1_1_1_1_1_1_1_1_1_1">
    <p:bg>
      <p:bgPr>
        <a:solidFill>
          <a:schemeClr val="lt1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3f683d45e13_0_3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74867" y="0"/>
            <a:ext cx="6117147" cy="688346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3f683d45e13_0_328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4" name="Google Shape;324;g3f683d45e13_0_328"/>
          <p:cNvSpPr txBox="1"/>
          <p:nvPr>
            <p:ph type="title"/>
          </p:nvPr>
        </p:nvSpPr>
        <p:spPr>
          <a:xfrm>
            <a:off x="710333" y="568133"/>
            <a:ext cx="5136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25" name="Google Shape;325;g3f683d45e13_0_328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326" name="Google Shape;326;g3f683d45e13_0_328"/>
          <p:cNvSpPr txBox="1"/>
          <p:nvPr>
            <p:ph idx="2" type="subTitle"/>
          </p:nvPr>
        </p:nvSpPr>
        <p:spPr>
          <a:xfrm>
            <a:off x="710333" y="3532233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1">
  <p:cSld name="TITLE_AND_BODY_1_1_1_1_1_1_1_1_1_1_1">
    <p:bg>
      <p:bgPr>
        <a:solidFill>
          <a:schemeClr val="lt1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g3f683d45e13_0_3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9"/>
            <a:ext cx="12192005" cy="5298277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3f683d45e13_0_33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g3f683d45e13_0_334"/>
          <p:cNvSpPr txBox="1"/>
          <p:nvPr>
            <p:ph type="title"/>
          </p:nvPr>
        </p:nvSpPr>
        <p:spPr>
          <a:xfrm>
            <a:off x="710333" y="872933"/>
            <a:ext cx="8373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Poppins"/>
              <a:buNone/>
              <a:defRPr b="1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31" name="Google Shape;331;g3f683d45e13_0_334"/>
          <p:cNvSpPr txBox="1"/>
          <p:nvPr>
            <p:ph idx="1" type="subTitle"/>
          </p:nvPr>
        </p:nvSpPr>
        <p:spPr>
          <a:xfrm>
            <a:off x="710333" y="3050733"/>
            <a:ext cx="65493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Poppins"/>
              <a:buNone/>
              <a:defRPr sz="2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2">
  <p:cSld name="TITLE_AND_BODY_1_1_1_1_1_1_1_1_1_1_1_1">
    <p:bg>
      <p:bgPr>
        <a:solidFill>
          <a:schemeClr val="lt1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g3f683d45e13_0_3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2532"/>
            <a:ext cx="12192005" cy="304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g3f683d45e13_0_339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5" name="Google Shape;335;g3f683d45e13_0_339"/>
          <p:cNvSpPr txBox="1"/>
          <p:nvPr>
            <p:ph type="title"/>
          </p:nvPr>
        </p:nvSpPr>
        <p:spPr>
          <a:xfrm>
            <a:off x="973600" y="796533"/>
            <a:ext cx="1024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oppins"/>
              <a:buNone/>
              <a:defRPr b="1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36" name="Google Shape;336;g3f683d45e13_0_339"/>
          <p:cNvSpPr txBox="1"/>
          <p:nvPr>
            <p:ph idx="1" type="subTitle"/>
          </p:nvPr>
        </p:nvSpPr>
        <p:spPr>
          <a:xfrm>
            <a:off x="2821400" y="1885767"/>
            <a:ext cx="6549300" cy="8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None/>
              <a:defRPr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2 1">
  <p:cSld name="TITLE_AND_BODY_1_1_1_1_1_1_1_1_1_1_1_1_2"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683d45e13_0_344"/>
          <p:cNvSpPr/>
          <p:nvPr/>
        </p:nvSpPr>
        <p:spPr>
          <a:xfrm>
            <a:off x="-167" y="0"/>
            <a:ext cx="12192000" cy="3057300"/>
          </a:xfrm>
          <a:prstGeom prst="rect">
            <a:avLst/>
          </a:prstGeom>
          <a:solidFill>
            <a:srgbClr val="253D8B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339" name="Google Shape;339;g3f683d45e13_0_34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0" name="Google Shape;340;g3f683d45e13_0_344"/>
          <p:cNvSpPr txBox="1"/>
          <p:nvPr>
            <p:ph type="title"/>
          </p:nvPr>
        </p:nvSpPr>
        <p:spPr>
          <a:xfrm>
            <a:off x="973600" y="796533"/>
            <a:ext cx="1024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oppins"/>
              <a:buNone/>
              <a:defRPr b="1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41" name="Google Shape;341;g3f683d45e13_0_344"/>
          <p:cNvSpPr txBox="1"/>
          <p:nvPr>
            <p:ph idx="1" type="subTitle"/>
          </p:nvPr>
        </p:nvSpPr>
        <p:spPr>
          <a:xfrm>
            <a:off x="2821400" y="1885767"/>
            <a:ext cx="6549300" cy="8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None/>
              <a:defRPr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3">
  <p:cSld name="TITLE_AND_BODY_1_1_1_1_1_1_1_1_1_1_1_1_1">
    <p:bg>
      <p:bgPr>
        <a:solidFill>
          <a:schemeClr val="lt1"/>
        </a:solid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g3f683d45e13_0_3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304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3f683d45e13_0_349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5" name="Google Shape;345;g3f683d45e13_0_349"/>
          <p:cNvSpPr txBox="1"/>
          <p:nvPr>
            <p:ph type="title"/>
          </p:nvPr>
        </p:nvSpPr>
        <p:spPr>
          <a:xfrm>
            <a:off x="973600" y="796533"/>
            <a:ext cx="1024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oppins"/>
              <a:buNone/>
              <a:defRPr b="1" sz="5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46" name="Google Shape;346;g3f683d45e13_0_349"/>
          <p:cNvSpPr txBox="1"/>
          <p:nvPr>
            <p:ph idx="1" type="subTitle"/>
          </p:nvPr>
        </p:nvSpPr>
        <p:spPr>
          <a:xfrm>
            <a:off x="2821400" y="1885767"/>
            <a:ext cx="6549300" cy="80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None/>
              <a:defRPr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3">
  <p:cSld name="TITLE_AND_BODY_1_1_2"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683d45e13_0_354"/>
          <p:cNvSpPr txBox="1"/>
          <p:nvPr>
            <p:ph type="title"/>
          </p:nvPr>
        </p:nvSpPr>
        <p:spPr>
          <a:xfrm>
            <a:off x="5790334" y="1076148"/>
            <a:ext cx="4911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49" name="Google Shape;349;g3f683d45e13_0_354"/>
          <p:cNvSpPr txBox="1"/>
          <p:nvPr>
            <p:ph idx="1" type="subTitle"/>
          </p:nvPr>
        </p:nvSpPr>
        <p:spPr>
          <a:xfrm>
            <a:off x="5790333" y="3558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50" name="Google Shape;350;g3f683d45e13_0_35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1" name="Google Shape;351;g3f683d45e13_0_354"/>
          <p:cNvSpPr txBox="1"/>
          <p:nvPr>
            <p:ph idx="2" type="subTitle"/>
          </p:nvPr>
        </p:nvSpPr>
        <p:spPr>
          <a:xfrm>
            <a:off x="5790333" y="4036800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pic>
        <p:nvPicPr>
          <p:cNvPr id="352" name="Google Shape;352;g3f683d45e13_0_3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" y="0"/>
            <a:ext cx="469144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Slide">
  <p:cSld name="TITLE_AND_BODY_1_1_1_1_1_1_2">
    <p:bg>
      <p:bgPr>
        <a:solidFill>
          <a:schemeClr val="lt1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f683d45e13_0_360"/>
          <p:cNvSpPr txBox="1"/>
          <p:nvPr>
            <p:ph type="title"/>
          </p:nvPr>
        </p:nvSpPr>
        <p:spPr>
          <a:xfrm>
            <a:off x="710333" y="568133"/>
            <a:ext cx="51363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55" name="Google Shape;355;g3f683d45e13_0_360"/>
          <p:cNvSpPr txBox="1"/>
          <p:nvPr>
            <p:ph idx="1" type="subTitle"/>
          </p:nvPr>
        </p:nvSpPr>
        <p:spPr>
          <a:xfrm>
            <a:off x="710333" y="3050733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356" name="Google Shape;356;g3f683d45e13_0_36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7" name="Google Shape;357;g3f683d45e13_0_360"/>
          <p:cNvSpPr txBox="1"/>
          <p:nvPr>
            <p:ph idx="2" type="subTitle"/>
          </p:nvPr>
        </p:nvSpPr>
        <p:spPr>
          <a:xfrm>
            <a:off x="710333" y="3532233"/>
            <a:ext cx="3789600" cy="336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300"/>
              <a:buFont typeface="Poppins"/>
              <a:buNone/>
              <a:def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Slide 2">
  <p:cSld name="TITLE_AND_BODY_1_1_1_1_1_1_1_2">
    <p:bg>
      <p:bgPr>
        <a:solidFill>
          <a:schemeClr val="lt1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g3f683d45e13_0_36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84281" y="0"/>
            <a:ext cx="4607718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3f683d45e13_0_365"/>
          <p:cNvSpPr txBox="1"/>
          <p:nvPr>
            <p:ph type="title"/>
          </p:nvPr>
        </p:nvSpPr>
        <p:spPr>
          <a:xfrm>
            <a:off x="8057267" y="568133"/>
            <a:ext cx="365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F1E53"/>
              </a:buClr>
              <a:buSzPts val="4700"/>
              <a:buFont typeface="Poppins"/>
              <a:buNone/>
              <a:defRPr b="1" sz="47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61" name="Google Shape;361;g3f683d45e13_0_365"/>
          <p:cNvSpPr txBox="1"/>
          <p:nvPr>
            <p:ph idx="1" type="subTitle"/>
          </p:nvPr>
        </p:nvSpPr>
        <p:spPr>
          <a:xfrm>
            <a:off x="8057267" y="3059867"/>
            <a:ext cx="4766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None/>
              <a:defRPr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2" name="Google Shape;362;g3f683d45e13_0_36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3" name="Google Shape;363;g3f683d45e13_0_365"/>
          <p:cNvSpPr txBox="1"/>
          <p:nvPr>
            <p:ph idx="2" type="subTitle"/>
          </p:nvPr>
        </p:nvSpPr>
        <p:spPr>
          <a:xfrm>
            <a:off x="8057267" y="3906467"/>
            <a:ext cx="3789600" cy="177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Poppins"/>
              <a:buNone/>
              <a:defRPr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 Slide 1">
  <p:cSld name="TITLE_AND_BODY_1_1_1_1_1_1_2_1">
    <p:bg>
      <p:bgPr>
        <a:solidFill>
          <a:schemeClr val="lt1"/>
        </a:solidFill>
      </p:bgPr>
    </p:bg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f683d45e13_0_371"/>
          <p:cNvSpPr txBox="1"/>
          <p:nvPr>
            <p:ph type="title"/>
          </p:nvPr>
        </p:nvSpPr>
        <p:spPr>
          <a:xfrm>
            <a:off x="710333" y="568133"/>
            <a:ext cx="10655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4700"/>
              <a:buFont typeface="Poppins"/>
              <a:buNone/>
              <a:def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366" name="Google Shape;366;g3f683d45e13_0_371"/>
          <p:cNvSpPr txBox="1"/>
          <p:nvPr>
            <p:ph idx="1" type="subTitle"/>
          </p:nvPr>
        </p:nvSpPr>
        <p:spPr>
          <a:xfrm>
            <a:off x="710333" y="1704333"/>
            <a:ext cx="107031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90E2"/>
              </a:buClr>
              <a:buSzPts val="1600"/>
              <a:buFont typeface="Poppins"/>
              <a:buNone/>
              <a:def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2800"/>
              <a:buNone/>
              <a:defRPr sz="2800">
                <a:solidFill>
                  <a:srgbClr val="666766"/>
                </a:solidFill>
              </a:defRPr>
            </a:lvl9pPr>
          </a:lstStyle>
          <a:p/>
        </p:txBody>
      </p:sp>
      <p:sp>
        <p:nvSpPr>
          <p:cNvPr id="367" name="Google Shape;367;g3f683d45e13_0_37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68" name="Google Shape;368;g3f683d45e13_0_371"/>
          <p:cNvCxnSpPr/>
          <p:nvPr/>
        </p:nvCxnSpPr>
        <p:spPr>
          <a:xfrm rot="10800000">
            <a:off x="936800" y="2844800"/>
            <a:ext cx="11235300" cy="0"/>
          </a:xfrm>
          <a:prstGeom prst="straightConnector1">
            <a:avLst/>
          </a:prstGeom>
          <a:noFill/>
          <a:ln cap="flat" cmpd="sng" w="12700">
            <a:solidFill>
              <a:srgbClr val="4A90E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1_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2601ab07528_0_39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3C8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g2601ab07528_0_399"/>
          <p:cNvPicPr preferRelativeResize="0"/>
          <p:nvPr/>
        </p:nvPicPr>
        <p:blipFill rotWithShape="1">
          <a:blip r:embed="rId2">
            <a:alphaModFix/>
          </a:blip>
          <a:srcRect b="10912" l="0" r="34210" t="18862"/>
          <a:stretch/>
        </p:blipFill>
        <p:spPr>
          <a:xfrm>
            <a:off x="6711781" y="0"/>
            <a:ext cx="548022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clipart&#10;&#10;Description automatically generated" id="32" name="Google Shape;32;g2601ab07528_0_3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6394328"/>
            <a:ext cx="1281871" cy="256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 Slide 2">
  <p:cSld name="TITLE_AND_BODY_1_1_1_1_1_1_1_2_1">
    <p:bg>
      <p:bgPr>
        <a:solidFill>
          <a:schemeClr val="lt1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g3f683d45e13_0_3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12000" y="-30976"/>
            <a:ext cx="5080003" cy="69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g3f683d45e13_0_376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itleOnly">
  <p:cSld name="TITLE_ONLY"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683d45e13_0_37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4" name="Google Shape;374;g3f683d45e13_0_379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58dfaa608_0_2096"/>
          <p:cNvSpPr txBox="1"/>
          <p:nvPr>
            <p:ph type="ctrTitle"/>
          </p:nvPr>
        </p:nvSpPr>
        <p:spPr>
          <a:xfrm>
            <a:off x="415601" y="2052033"/>
            <a:ext cx="62988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7700"/>
              <a:buFont typeface="Poppins"/>
              <a:buNone/>
              <a:defRPr b="1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39" name="Google Shape;39;g3f58dfaa608_0_2096"/>
          <p:cNvSpPr txBox="1"/>
          <p:nvPr>
            <p:ph idx="1" type="subTitle"/>
          </p:nvPr>
        </p:nvSpPr>
        <p:spPr>
          <a:xfrm>
            <a:off x="415600" y="4838100"/>
            <a:ext cx="4791900" cy="52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pic>
        <p:nvPicPr>
          <p:cNvPr id="40" name="Google Shape;40;g3f58dfaa608_0_2096" title="Group 47.png"/>
          <p:cNvPicPr preferRelativeResize="0"/>
          <p:nvPr/>
        </p:nvPicPr>
        <p:blipFill rotWithShape="1">
          <a:blip r:embed="rId2">
            <a:alphaModFix/>
          </a:blip>
          <a:srcRect b="0" l="0" r="4068" t="0"/>
          <a:stretch/>
        </p:blipFill>
        <p:spPr>
          <a:xfrm>
            <a:off x="7391567" y="150800"/>
            <a:ext cx="4800434" cy="6429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g3f58dfaa608_0_21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5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3f58dfaa608_0_2100"/>
          <p:cNvSpPr txBox="1"/>
          <p:nvPr>
            <p:ph type="ctrTitle"/>
          </p:nvPr>
        </p:nvSpPr>
        <p:spPr>
          <a:xfrm>
            <a:off x="415601" y="2274331"/>
            <a:ext cx="62988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53D8B"/>
              </a:buClr>
              <a:buSzPts val="7700"/>
              <a:buFont typeface="Poppins"/>
              <a:buNone/>
              <a:defRPr b="1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44" name="Google Shape;44;g3f58dfaa608_0_2100"/>
          <p:cNvSpPr txBox="1"/>
          <p:nvPr>
            <p:ph idx="1" type="subTitle"/>
          </p:nvPr>
        </p:nvSpPr>
        <p:spPr>
          <a:xfrm>
            <a:off x="415600" y="5060398"/>
            <a:ext cx="4791900" cy="524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766"/>
              </a:buClr>
              <a:buSzPts val="1900"/>
              <a:buFont typeface="Poppins"/>
              <a:buNone/>
              <a:defRPr sz="1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31.xml"/><Relationship Id="rId23" Type="http://schemas.openxmlformats.org/officeDocument/2006/relationships/slideLayout" Target="../slideLayouts/slideLayout30.xml"/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26" Type="http://schemas.openxmlformats.org/officeDocument/2006/relationships/slideLayout" Target="../slideLayouts/slideLayout33.xml"/><Relationship Id="rId25" Type="http://schemas.openxmlformats.org/officeDocument/2006/relationships/slideLayout" Target="../slideLayouts/slideLayout32.xml"/><Relationship Id="rId28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34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36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18.xml"/><Relationship Id="rId33" Type="http://schemas.openxmlformats.org/officeDocument/2006/relationships/theme" Target="../theme/theme2.xml"/><Relationship Id="rId10" Type="http://schemas.openxmlformats.org/officeDocument/2006/relationships/slideLayout" Target="../slideLayouts/slideLayout17.xml"/><Relationship Id="rId32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25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66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68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Relationship Id="rId31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50.xml"/><Relationship Id="rId33" Type="http://schemas.openxmlformats.org/officeDocument/2006/relationships/theme" Target="../theme/theme3.xml"/><Relationship Id="rId10" Type="http://schemas.openxmlformats.org/officeDocument/2006/relationships/slideLayout" Target="../slideLayouts/slideLayout49.xml"/><Relationship Id="rId3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/>
          <p:nvPr>
            <p:ph type="title"/>
          </p:nvPr>
        </p:nvSpPr>
        <p:spPr>
          <a:xfrm>
            <a:off x="838200" y="365125"/>
            <a:ext cx="10515600" cy="600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3C8B"/>
              </a:buClr>
              <a:buSzPts val="3100"/>
              <a:buFont typeface="Poppins"/>
              <a:buNone/>
              <a:defRPr b="1" i="0" sz="3100" u="none" cap="none" strike="noStrike">
                <a:solidFill>
                  <a:srgbClr val="243C8B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Poppins"/>
              <a:buNone/>
              <a:defRPr b="0" i="0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11" name="Google Shape;11;p19"/>
          <p:cNvSpPr txBox="1"/>
          <p:nvPr>
            <p:ph idx="1" type="body"/>
          </p:nvPr>
        </p:nvSpPr>
        <p:spPr>
          <a:xfrm>
            <a:off x="838200" y="1253331"/>
            <a:ext cx="10515600" cy="3139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79595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rgbClr val="979595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F6624"/>
              </a:buClr>
              <a:buSzPts val="1800"/>
              <a:buFont typeface="Poppins"/>
              <a:buChar char="•"/>
              <a:defRPr b="1" i="0" sz="1800" u="none" cap="none" strike="noStrike">
                <a:solidFill>
                  <a:srgbClr val="EF6624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79595"/>
              </a:buClr>
              <a:buSzPts val="1400"/>
              <a:buFont typeface="Poppins"/>
              <a:buChar char="•"/>
              <a:defRPr b="0" i="0" sz="1400" u="none" cap="none" strike="noStrike">
                <a:solidFill>
                  <a:srgbClr val="979595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oppins"/>
              <a:buNone/>
              <a:defRPr b="1" i="0" sz="36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None/>
              <a:defRPr b="0" i="0" sz="20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•"/>
              <a:defRPr b="0" i="0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88">
          <p15:clr>
            <a:srgbClr val="F26B43"/>
          </p15:clr>
        </p15:guide>
        <p15:guide id="4" pos="739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f58dfaa608_0_209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" name="Google Shape;35;g3f58dfaa608_0_2092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indent="-3492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indent="-3492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indent="-3492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indent="-3492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indent="-3492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indent="-3492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indent="-3492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indent="-3492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" name="Google Shape;36;g3f58dfaa608_0_209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  <p:sldLayoutId id="2147483685" r:id="rId29"/>
    <p:sldLayoutId id="2147483686" r:id="rId30"/>
    <p:sldLayoutId id="2147483687" r:id="rId31"/>
    <p:sldLayoutId id="2147483688" r:id="rId32"/>
  </p:sldLayoutIdLst>
  <p:transition spd="med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683d45e13_0_2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6" name="Google Shape;206;g3f683d45e13_0_21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indent="-3492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indent="-3492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indent="-3492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indent="-3492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indent="-3492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indent="-3492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indent="-3492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indent="-3492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07" name="Google Shape;207;g3f683d45e13_0_2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717" r:id="rId28"/>
    <p:sldLayoutId id="2147483718" r:id="rId29"/>
    <p:sldLayoutId id="2147483719" r:id="rId30"/>
    <p:sldLayoutId id="2147483720" r:id="rId31"/>
    <p:sldLayoutId id="2147483721" r:id="rId3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9.png"/><Relationship Id="rId4" Type="http://schemas.openxmlformats.org/officeDocument/2006/relationships/image" Target="../media/image64.png"/><Relationship Id="rId9" Type="http://schemas.openxmlformats.org/officeDocument/2006/relationships/hyperlink" Target="https://status.honorlock.com/" TargetMode="External"/><Relationship Id="rId5" Type="http://schemas.openxmlformats.org/officeDocument/2006/relationships/hyperlink" Target="https://honorlock.kb.help/getting-started-guide/" TargetMode="External"/><Relationship Id="rId6" Type="http://schemas.openxmlformats.org/officeDocument/2006/relationships/hyperlink" Target="https://honorlock.com/support/" TargetMode="External"/><Relationship Id="rId7" Type="http://schemas.openxmlformats.org/officeDocument/2006/relationships/hyperlink" Target="https://honorlock.kb.help/upcoming-honorlock-webinars/" TargetMode="External"/><Relationship Id="rId8" Type="http://schemas.openxmlformats.org/officeDocument/2006/relationships/hyperlink" Target="https://honorlock.com/support/" TargetMode="External"/><Relationship Id="rId11" Type="http://schemas.openxmlformats.org/officeDocument/2006/relationships/hyperlink" Target="https://honorlock.com/tag/student-resources/" TargetMode="External"/><Relationship Id="rId10" Type="http://schemas.openxmlformats.org/officeDocument/2006/relationships/hyperlink" Target="https://honorlock.com/newsletter-registration/" TargetMode="External"/><Relationship Id="rId13" Type="http://schemas.openxmlformats.org/officeDocument/2006/relationships/hyperlink" Target="https://honorlock.kb.help/honorlock-faqs-for-test-takers/" TargetMode="External"/><Relationship Id="rId12" Type="http://schemas.openxmlformats.org/officeDocument/2006/relationships/hyperlink" Target="https://prep.honorlock.com/" TargetMode="External"/><Relationship Id="rId15" Type="http://schemas.openxmlformats.org/officeDocument/2006/relationships/hyperlink" Target="https://honorlock.com/support/#system-check" TargetMode="External"/><Relationship Id="rId14" Type="http://schemas.openxmlformats.org/officeDocument/2006/relationships/hyperlink" Target="https://honorlock.kb.help/test-taker-quick-fixes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6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1.png"/><Relationship Id="rId4" Type="http://schemas.openxmlformats.org/officeDocument/2006/relationships/image" Target="../media/image6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Relationship Id="rId4" Type="http://schemas.openxmlformats.org/officeDocument/2006/relationships/image" Target="../media/image6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g3f58dfaa608_0_1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2622" y="857367"/>
            <a:ext cx="2460570" cy="486599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3f58dfaa608_0_182"/>
          <p:cNvSpPr txBox="1"/>
          <p:nvPr/>
        </p:nvSpPr>
        <p:spPr>
          <a:xfrm>
            <a:off x="805967" y="2367767"/>
            <a:ext cx="6044700" cy="17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Introducing</a:t>
            </a:r>
            <a:endParaRPr b="1" sz="7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Honorlock</a:t>
            </a:r>
            <a:endParaRPr b="1" sz="7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1" name="Google Shape;381;g3f58dfaa608_0_182"/>
          <p:cNvSpPr txBox="1"/>
          <p:nvPr/>
        </p:nvSpPr>
        <p:spPr>
          <a:xfrm>
            <a:off x="805967" y="4070400"/>
            <a:ext cx="5812800" cy="14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Advancing Assessment Proctoring with Integrity</a:t>
            </a:r>
            <a:endParaRPr sz="29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g3f58dfaa608_0_26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250" y="1980376"/>
            <a:ext cx="4251013" cy="4828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g3f58dfaa608_0_26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6362" y="1980367"/>
            <a:ext cx="4251013" cy="4828765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g3f58dfaa608_0_2660"/>
          <p:cNvSpPr txBox="1"/>
          <p:nvPr/>
        </p:nvSpPr>
        <p:spPr>
          <a:xfrm>
            <a:off x="800025" y="632044"/>
            <a:ext cx="6550200" cy="17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Building a Culture of Integrity Together</a:t>
            </a:r>
            <a:endParaRPr b="1" sz="4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5" name="Google Shape;515;g3f58dfaa608_0_2660"/>
          <p:cNvSpPr txBox="1"/>
          <p:nvPr/>
        </p:nvSpPr>
        <p:spPr>
          <a:xfrm>
            <a:off x="866803" y="2622437"/>
            <a:ext cx="3191100" cy="11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Faculty Resources</a:t>
            </a:r>
            <a:endParaRPr b="1" sz="2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6" name="Google Shape;516;g3f58dfaa608_0_2660"/>
          <p:cNvSpPr txBox="1"/>
          <p:nvPr/>
        </p:nvSpPr>
        <p:spPr>
          <a:xfrm>
            <a:off x="866803" y="3979409"/>
            <a:ext cx="3191100" cy="18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Getting Started Guide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24/7/365 User Support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Upcoming Webinars</a:t>
            </a: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Honorlock Status Page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Newsletter Registration</a:t>
            </a:r>
            <a:endParaRPr sz="1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7" name="Google Shape;517;g3f58dfaa608_0_2660"/>
          <p:cNvSpPr txBox="1"/>
          <p:nvPr/>
        </p:nvSpPr>
        <p:spPr>
          <a:xfrm>
            <a:off x="4812877" y="2622437"/>
            <a:ext cx="3191100" cy="11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Student Resources</a:t>
            </a:r>
            <a:endParaRPr b="1" sz="2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8" name="Google Shape;518;g3f58dfaa608_0_2660"/>
          <p:cNvSpPr txBox="1"/>
          <p:nvPr/>
        </p:nvSpPr>
        <p:spPr>
          <a:xfrm>
            <a:off x="4812877" y="3979409"/>
            <a:ext cx="3191100" cy="18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Student Hub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HonorPrep</a:t>
            </a:r>
            <a:r>
              <a:rPr baseline="30000"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TM</a:t>
            </a:r>
            <a:endParaRPr baseline="30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3F4F6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rgbClr val="F3F4F6"/>
                </a:solidFill>
                <a:latin typeface="Poppins"/>
                <a:ea typeface="Poppins"/>
                <a:cs typeface="Poppins"/>
                <a:sym typeface="Poppins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Top FAQs</a:t>
            </a:r>
            <a:endParaRPr>
              <a:solidFill>
                <a:srgbClr val="F3F4F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Quick Fixes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 u="sng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System Check</a:t>
            </a:r>
            <a:endParaRPr sz="1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19" name="Google Shape;519;g3f58dfaa608_0_2660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520" name="Google Shape;520;g3f58dfaa608_0_266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Google Shape;525;g3f58dfaa608_0_24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"/>
            <a:ext cx="12192005" cy="5298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g3f58dfaa608_0_24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400" y="4093733"/>
            <a:ext cx="3834737" cy="2389198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g3f58dfaa608_0_2471"/>
          <p:cNvSpPr txBox="1"/>
          <p:nvPr/>
        </p:nvSpPr>
        <p:spPr>
          <a:xfrm>
            <a:off x="797975" y="1076825"/>
            <a:ext cx="6889500" cy="23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Empower Your Teams to Maximize Honorlock</a:t>
            </a:r>
            <a:endParaRPr b="1" sz="64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8" name="Google Shape;528;g3f58dfaa608_0_2471"/>
          <p:cNvSpPr txBox="1"/>
          <p:nvPr/>
        </p:nvSpPr>
        <p:spPr>
          <a:xfrm>
            <a:off x="895434" y="4495467"/>
            <a:ext cx="27537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Email Templates</a:t>
            </a:r>
            <a:endParaRPr b="1" sz="29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9" name="Google Shape;529;g3f58dfaa608_0_2471"/>
          <p:cNvSpPr txBox="1"/>
          <p:nvPr/>
        </p:nvSpPr>
        <p:spPr>
          <a:xfrm>
            <a:off x="895431" y="5058600"/>
            <a:ext cx="2807700" cy="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Circulate Honorlock resources with faculty and instructional designers</a:t>
            </a:r>
            <a:endParaRPr sz="12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30" name="Google Shape;530;g3f58dfaa608_0_24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8633" y="4093733"/>
            <a:ext cx="3834737" cy="2389198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g3f58dfaa608_0_2471"/>
          <p:cNvSpPr txBox="1"/>
          <p:nvPr/>
        </p:nvSpPr>
        <p:spPr>
          <a:xfrm>
            <a:off x="4667667" y="4495467"/>
            <a:ext cx="27537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86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Social Templates</a:t>
            </a:r>
            <a:endParaRPr b="1" sz="3186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32" name="Google Shape;532;g3f58dfaa608_0_2471"/>
          <p:cNvSpPr txBox="1"/>
          <p:nvPr/>
        </p:nvSpPr>
        <p:spPr>
          <a:xfrm>
            <a:off x="4667665" y="5058600"/>
            <a:ext cx="2807700" cy="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Share tips and tricks easily across any community, portal, or social platform</a:t>
            </a:r>
            <a:endParaRPr sz="12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33" name="Google Shape;533;g3f58dfaa608_0_24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0879" y="4093733"/>
            <a:ext cx="3834737" cy="2389198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g3f58dfaa608_0_2471"/>
          <p:cNvSpPr txBox="1"/>
          <p:nvPr/>
        </p:nvSpPr>
        <p:spPr>
          <a:xfrm>
            <a:off x="8439913" y="4495467"/>
            <a:ext cx="27537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Honorlock Page</a:t>
            </a:r>
            <a:endParaRPr b="1" sz="29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35" name="Google Shape;535;g3f58dfaa608_0_2471"/>
          <p:cNvSpPr txBox="1"/>
          <p:nvPr/>
        </p:nvSpPr>
        <p:spPr>
          <a:xfrm>
            <a:off x="8439910" y="5058600"/>
            <a:ext cx="2807700" cy="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A one stop shop for all faculty and student resources hosted by the institution</a:t>
            </a:r>
            <a:endParaRPr sz="12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36" name="Google Shape;536;g3f58dfaa608_0_2471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F9B41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537" name="Google Shape;537;g3f58dfaa608_0_247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g3f58dfaa608_0_2845"/>
          <p:cNvGrpSpPr/>
          <p:nvPr/>
        </p:nvGrpSpPr>
        <p:grpSpPr>
          <a:xfrm>
            <a:off x="797947" y="1617525"/>
            <a:ext cx="4911078" cy="1929714"/>
            <a:chOff x="598475" y="1213174"/>
            <a:chExt cx="3683400" cy="1447321"/>
          </a:xfrm>
        </p:grpSpPr>
        <p:sp>
          <p:nvSpPr>
            <p:cNvPr id="543" name="Google Shape;543;g3f58dfaa608_0_2845"/>
            <p:cNvSpPr txBox="1"/>
            <p:nvPr/>
          </p:nvSpPr>
          <p:spPr>
            <a:xfrm>
              <a:off x="598475" y="1213174"/>
              <a:ext cx="3683400" cy="69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rmAutofit lnSpcReduction="10000"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700">
                  <a:solidFill>
                    <a:srgbClr val="253D8B"/>
                  </a:solidFill>
                  <a:latin typeface="Poppins"/>
                  <a:ea typeface="Poppins"/>
                  <a:cs typeface="Poppins"/>
                  <a:sym typeface="Poppins"/>
                </a:rPr>
                <a:t>Stay Informed</a:t>
              </a:r>
              <a:endPara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544" name="Google Shape;544;g3f58dfaa608_0_2845"/>
            <p:cNvSpPr txBox="1"/>
            <p:nvPr/>
          </p:nvSpPr>
          <p:spPr>
            <a:xfrm>
              <a:off x="598475" y="1957896"/>
              <a:ext cx="3683400" cy="70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4A90E2"/>
                  </a:solidFill>
                  <a:latin typeface="Poppins"/>
                  <a:ea typeface="Poppins"/>
                  <a:cs typeface="Poppins"/>
                  <a:sym typeface="Poppins"/>
                </a:rPr>
                <a:t>Keep up with our latest events, updates, and resources.</a:t>
              </a:r>
              <a:endPara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cxnSp>
        <p:nvCxnSpPr>
          <p:cNvPr id="545" name="Google Shape;545;g3f58dfaa608_0_2845"/>
          <p:cNvCxnSpPr/>
          <p:nvPr/>
        </p:nvCxnSpPr>
        <p:spPr>
          <a:xfrm>
            <a:off x="6096000" y="1439433"/>
            <a:ext cx="0" cy="20925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6" name="Google Shape;546;g3f58dfaa608_0_2845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4A90E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547" name="Google Shape;547;g3f58dfaa608_0_2845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48" name="Google Shape;548;g3f58dfaa608_0_2845" title="adobe-express-qr-code (13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9450" y="299039"/>
            <a:ext cx="1916500" cy="19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g3f58dfaa608_0_2845" title="adobe-express-qr-code (14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09442" y="2470739"/>
            <a:ext cx="1916500" cy="191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g3f58dfaa608_0_2845"/>
          <p:cNvSpPr txBox="1"/>
          <p:nvPr/>
        </p:nvSpPr>
        <p:spPr>
          <a:xfrm>
            <a:off x="9430050" y="771300"/>
            <a:ext cx="24402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Follow us on LinkedIn</a:t>
            </a:r>
            <a:endParaRPr sz="16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1" name="Google Shape;551;g3f58dfaa608_0_2845"/>
          <p:cNvSpPr txBox="1"/>
          <p:nvPr/>
        </p:nvSpPr>
        <p:spPr>
          <a:xfrm>
            <a:off x="9430050" y="2943000"/>
            <a:ext cx="24402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Receive our quarterly newsletter</a:t>
            </a:r>
            <a:endParaRPr sz="16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3f58dfaa608_0_765"/>
          <p:cNvSpPr txBox="1"/>
          <p:nvPr/>
        </p:nvSpPr>
        <p:spPr>
          <a:xfrm>
            <a:off x="1187533" y="2142900"/>
            <a:ext cx="5854500" cy="1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4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b="1" sz="64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g3f58dfaa608_0_20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"/>
            <a:ext cx="12192005" cy="5298277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3f58dfaa608_0_2074"/>
          <p:cNvSpPr txBox="1"/>
          <p:nvPr/>
        </p:nvSpPr>
        <p:spPr>
          <a:xfrm>
            <a:off x="797966" y="1381626"/>
            <a:ext cx="6889500" cy="14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Redefine Integrity </a:t>
            </a:r>
            <a:endParaRPr b="1" sz="64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For Today’s Needs</a:t>
            </a:r>
            <a:endParaRPr b="1" sz="64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8" name="Google Shape;388;g3f58dfaa608_0_2074"/>
          <p:cNvSpPr txBox="1"/>
          <p:nvPr/>
        </p:nvSpPr>
        <p:spPr>
          <a:xfrm>
            <a:off x="889415" y="3250110"/>
            <a:ext cx="4803600" cy="16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Honorlock goes beyond catching cheating and considers the entire testing experience.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9" name="Google Shape;389;g3f58dfaa608_0_2074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F9B41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390" name="Google Shape;390;g3f58dfaa608_0_2074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391" name="Google Shape;391;g3f58dfaa608_0_2074"/>
          <p:cNvGrpSpPr/>
          <p:nvPr/>
        </p:nvGrpSpPr>
        <p:grpSpPr>
          <a:xfrm>
            <a:off x="6464800" y="455955"/>
            <a:ext cx="5598384" cy="5859620"/>
            <a:chOff x="6464800" y="455955"/>
            <a:chExt cx="5598384" cy="5859620"/>
          </a:xfrm>
        </p:grpSpPr>
        <p:pic>
          <p:nvPicPr>
            <p:cNvPr id="392" name="Google Shape;392;g3f58dfaa608_0_2074" title="2026 Pitch Deck Graphics (45).png"/>
            <p:cNvPicPr preferRelativeResize="0"/>
            <p:nvPr/>
          </p:nvPicPr>
          <p:blipFill rotWithShape="1">
            <a:blip r:embed="rId4">
              <a:alphaModFix/>
            </a:blip>
            <a:srcRect b="5411" l="27018" r="21262" t="0"/>
            <a:stretch/>
          </p:blipFill>
          <p:spPr>
            <a:xfrm>
              <a:off x="6464800" y="455955"/>
              <a:ext cx="5598384" cy="5759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3" name="Google Shape;393;g3f58dfaa608_0_2074"/>
            <p:cNvSpPr txBox="1"/>
            <p:nvPr/>
          </p:nvSpPr>
          <p:spPr>
            <a:xfrm>
              <a:off x="8632553" y="3276364"/>
              <a:ext cx="1262700" cy="47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8225" lIns="108225" spcFirstLastPara="1" rIns="108225" wrap="square" tIns="108225">
              <a:sp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7">
                  <a:solidFill>
                    <a:srgbClr val="FFFFFF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Students</a:t>
              </a:r>
              <a:endParaRPr sz="1657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394" name="Google Shape;394;g3f58dfaa608_0_2074"/>
            <p:cNvSpPr/>
            <p:nvPr/>
          </p:nvSpPr>
          <p:spPr>
            <a:xfrm>
              <a:off x="7198268" y="3596182"/>
              <a:ext cx="1404600" cy="1404600"/>
            </a:xfrm>
            <a:prstGeom prst="ellipse">
              <a:avLst/>
            </a:prstGeom>
            <a:solidFill>
              <a:schemeClr val="lt2"/>
            </a:solidFill>
            <a:ln cap="flat" cmpd="sng" w="8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47625">
                <a:srgbClr val="000000">
                  <a:alpha val="15000"/>
                </a:srgbClr>
              </a:outerShdw>
            </a:effectLst>
          </p:spPr>
          <p:txBody>
            <a:bodyPr anchorCtr="0" anchor="ctr" bIns="79350" lIns="58575" spcFirstLastPara="1" rIns="79350" wrap="square" tIns="793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55"/>
                <a:buFont typeface="Arial"/>
                <a:buNone/>
              </a:pPr>
              <a:r>
                <a:rPr lang="en-US" sz="1184">
                  <a:solidFill>
                    <a:srgbClr val="666766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Faculty</a:t>
              </a:r>
              <a:endParaRPr sz="1184">
                <a:solidFill>
                  <a:srgbClr val="666766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395" name="Google Shape;395;g3f58dfaa608_0_2074"/>
            <p:cNvSpPr/>
            <p:nvPr/>
          </p:nvSpPr>
          <p:spPr>
            <a:xfrm>
              <a:off x="9964912" y="1704037"/>
              <a:ext cx="1404600" cy="1404600"/>
            </a:xfrm>
            <a:prstGeom prst="ellipse">
              <a:avLst/>
            </a:prstGeom>
            <a:solidFill>
              <a:schemeClr val="lt2"/>
            </a:solidFill>
            <a:ln cap="flat" cmpd="sng" w="83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47625">
                <a:srgbClr val="000000">
                  <a:alpha val="15000"/>
                </a:srgbClr>
              </a:outerShdw>
            </a:effectLst>
          </p:spPr>
          <p:txBody>
            <a:bodyPr anchorCtr="0" anchor="ctr" bIns="79350" lIns="79350" spcFirstLastPara="1" rIns="0" wrap="square" tIns="793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55"/>
                <a:buFont typeface="Arial"/>
                <a:buNone/>
              </a:pPr>
              <a:r>
                <a:rPr lang="en-US" sz="1184">
                  <a:solidFill>
                    <a:srgbClr val="666766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Institutions</a:t>
              </a:r>
              <a:endParaRPr sz="1184">
                <a:solidFill>
                  <a:srgbClr val="666766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396" name="Google Shape;396;g3f58dfaa608_0_2074"/>
            <p:cNvSpPr/>
            <p:nvPr/>
          </p:nvSpPr>
          <p:spPr>
            <a:xfrm>
              <a:off x="8455247" y="5852374"/>
              <a:ext cx="1509600" cy="264900"/>
            </a:xfrm>
            <a:prstGeom prst="rect">
              <a:avLst/>
            </a:prstGeom>
            <a:solidFill>
              <a:srgbClr val="1E2252"/>
            </a:solidFill>
            <a:ln>
              <a:noFill/>
            </a:ln>
          </p:spPr>
          <p:txBody>
            <a:bodyPr anchorCtr="0" anchor="ctr" bIns="108225" lIns="108225" spcFirstLastPara="1" rIns="108225" wrap="square" tIns="1082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57">
                <a:latin typeface="Poppins SemiBold"/>
                <a:ea typeface="Poppins SemiBold"/>
                <a:cs typeface="Poppins SemiBold"/>
                <a:sym typeface="Poppins SemiBold"/>
              </a:endParaRPr>
            </a:p>
          </p:txBody>
        </p:sp>
        <p:sp>
          <p:nvSpPr>
            <p:cNvPr id="397" name="Google Shape;397;g3f58dfaa608_0_2074"/>
            <p:cNvSpPr txBox="1"/>
            <p:nvPr/>
          </p:nvSpPr>
          <p:spPr>
            <a:xfrm>
              <a:off x="8409523" y="5774362"/>
              <a:ext cx="1709100" cy="30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08225" lIns="108225" spcFirstLastPara="1" rIns="108225" wrap="square" tIns="1082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61">
                  <a:solidFill>
                    <a:srgbClr val="FFFFFF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AI + Live Proctors</a:t>
              </a:r>
              <a:endParaRPr sz="136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6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6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61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398" name="Google Shape;398;g3f58dfaa608_0_2074"/>
            <p:cNvSpPr/>
            <p:nvPr/>
          </p:nvSpPr>
          <p:spPr>
            <a:xfrm>
              <a:off x="8267700" y="5298275"/>
              <a:ext cx="2007000" cy="1017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accent1"/>
                  </a:solidFill>
                  <a:latin typeface="Poppins SemiBold"/>
                  <a:ea typeface="Poppins SemiBold"/>
                  <a:cs typeface="Poppins SemiBold"/>
                  <a:sym typeface="Poppins SemiBold"/>
                </a:rPr>
                <a:t>Honorlock</a:t>
              </a:r>
              <a:endParaRPr sz="1700">
                <a:solidFill>
                  <a:schemeClr val="accent1"/>
                </a:solidFill>
                <a:latin typeface="Poppins SemiBold"/>
                <a:ea typeface="Poppins SemiBold"/>
                <a:cs typeface="Poppins SemiBold"/>
                <a:sym typeface="Poppins SemiBold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00">
                  <a:solidFill>
                    <a:srgbClr val="666766"/>
                  </a:solidFill>
                  <a:latin typeface="Poppins"/>
                  <a:ea typeface="Poppins"/>
                  <a:cs typeface="Poppins"/>
                  <a:sym typeface="Poppins"/>
                </a:rPr>
                <a:t>AI+Live Proctors</a:t>
              </a:r>
              <a:endParaRPr sz="13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399" name="Google Shape;399;g3f58dfaa608_0_2074"/>
            <p:cNvSpPr/>
            <p:nvPr/>
          </p:nvSpPr>
          <p:spPr>
            <a:xfrm>
              <a:off x="8191500" y="5666425"/>
              <a:ext cx="142800" cy="142800"/>
            </a:xfrm>
            <a:prstGeom prst="ellipse">
              <a:avLst/>
            </a:prstGeom>
            <a:solidFill>
              <a:srgbClr val="4990E2"/>
            </a:solidFill>
            <a:ln cap="flat" cmpd="sng" w="9525">
              <a:solidFill>
                <a:srgbClr val="4990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g3f58dfaa608_0_2074"/>
            <p:cNvSpPr/>
            <p:nvPr/>
          </p:nvSpPr>
          <p:spPr>
            <a:xfrm>
              <a:off x="10193850" y="5666425"/>
              <a:ext cx="142800" cy="142800"/>
            </a:xfrm>
            <a:prstGeom prst="ellipse">
              <a:avLst/>
            </a:prstGeom>
            <a:solidFill>
              <a:srgbClr val="4990E2"/>
            </a:solidFill>
            <a:ln cap="flat" cmpd="sng" w="9525">
              <a:solidFill>
                <a:srgbClr val="4990E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f58dfaa608_0_568"/>
          <p:cNvSpPr txBox="1"/>
          <p:nvPr/>
        </p:nvSpPr>
        <p:spPr>
          <a:xfrm>
            <a:off x="838700" y="3878055"/>
            <a:ext cx="4911300" cy="17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AI monitors exams, and a remote proctor only </a:t>
            </a:r>
            <a:r>
              <a:rPr b="1" lang="en-US" sz="1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intervenes when necessary, </a:t>
            </a:r>
            <a:r>
              <a:rPr lang="en-US" sz="1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creating a less stressful testing experience that reduces anxiety.</a:t>
            </a:r>
            <a:endParaRPr sz="19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6" name="Google Shape;406;g3f58dfaa608_0_568"/>
          <p:cNvSpPr txBox="1"/>
          <p:nvPr/>
        </p:nvSpPr>
        <p:spPr>
          <a:xfrm>
            <a:off x="812800" y="194200"/>
            <a:ext cx="1202100" cy="3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SECTION NAME</a:t>
            </a:r>
            <a:endParaRPr sz="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7" name="Google Shape;407;g3f58dfaa608_0_568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408" name="Google Shape;408;g3f58dfaa608_0_568"/>
          <p:cNvSpPr txBox="1"/>
          <p:nvPr/>
        </p:nvSpPr>
        <p:spPr>
          <a:xfrm>
            <a:off x="838700" y="1220355"/>
            <a:ext cx="6208500" cy="23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b="1" lang="en-US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How Honorlock’s Live Pop-In™  Works</a:t>
            </a:r>
            <a:endParaRPr b="1" sz="4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9" name="Google Shape;409;g3f58dfaa608_0_568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0" name="Google Shape;410;g3f58dfaa608_0_568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EF672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411" name="Google Shape;411;g3f58dfaa608_0_568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2" name="Google Shape;412;g3f58dfaa608_0_568"/>
          <p:cNvSpPr txBox="1"/>
          <p:nvPr/>
        </p:nvSpPr>
        <p:spPr>
          <a:xfrm>
            <a:off x="8326492" y="382507"/>
            <a:ext cx="2114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AI Generated Flags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13" name="Google Shape;413;g3f58dfaa608_0_568"/>
          <p:cNvSpPr txBox="1"/>
          <p:nvPr/>
        </p:nvSpPr>
        <p:spPr>
          <a:xfrm>
            <a:off x="8326501" y="1665378"/>
            <a:ext cx="21909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Proctor Evaluation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Window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14" name="Google Shape;414;g3f58dfaa608_0_568"/>
          <p:cNvSpPr txBox="1"/>
          <p:nvPr/>
        </p:nvSpPr>
        <p:spPr>
          <a:xfrm>
            <a:off x="8364485" y="2948301"/>
            <a:ext cx="2114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Live Pop-In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15" name="Google Shape;415;g3f58dfaa608_0_568"/>
          <p:cNvSpPr txBox="1"/>
          <p:nvPr/>
        </p:nvSpPr>
        <p:spPr>
          <a:xfrm>
            <a:off x="8364509" y="4401468"/>
            <a:ext cx="2114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Proctored-Added Violations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16" name="Google Shape;416;g3f58dfaa608_0_568"/>
          <p:cNvSpPr txBox="1"/>
          <p:nvPr/>
        </p:nvSpPr>
        <p:spPr>
          <a:xfrm>
            <a:off x="8364489" y="5704660"/>
            <a:ext cx="2114700" cy="687900"/>
          </a:xfrm>
          <a:prstGeom prst="rect">
            <a:avLst/>
          </a:prstGeom>
          <a:noFill/>
          <a:ln>
            <a:noFill/>
          </a:ln>
        </p:spPr>
        <p:txBody>
          <a:bodyPr anchorCtr="0" anchor="b" bIns="140900" lIns="140900" spcFirstLastPara="1" rIns="140900" wrap="square" tIns="140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666766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Faculty Email Notification</a:t>
            </a:r>
            <a:endParaRPr sz="1300">
              <a:solidFill>
                <a:srgbClr val="666766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417" name="Google Shape;417;g3f58dfaa608_0_568"/>
          <p:cNvSpPr/>
          <p:nvPr/>
        </p:nvSpPr>
        <p:spPr>
          <a:xfrm flipH="1" rot="5400000">
            <a:off x="7331121" y="718588"/>
            <a:ext cx="1528800" cy="207900"/>
          </a:xfrm>
          <a:prstGeom prst="parallelogram">
            <a:avLst>
              <a:gd fmla="val 96952" name="adj"/>
            </a:avLst>
          </a:prstGeom>
          <a:solidFill>
            <a:srgbClr val="4A90E2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418" name="Google Shape;418;g3f58dfaa608_0_568"/>
          <p:cNvSpPr/>
          <p:nvPr/>
        </p:nvSpPr>
        <p:spPr>
          <a:xfrm rot="5400000">
            <a:off x="7108275" y="718511"/>
            <a:ext cx="1528800" cy="207900"/>
          </a:xfrm>
          <a:prstGeom prst="parallelogram">
            <a:avLst>
              <a:gd fmla="val 96952" name="adj"/>
            </a:avLst>
          </a:prstGeom>
          <a:solidFill>
            <a:srgbClr val="4A90E2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g3f58dfaa608_0_568"/>
          <p:cNvSpPr/>
          <p:nvPr/>
        </p:nvSpPr>
        <p:spPr>
          <a:xfrm flipH="1" rot="5400000">
            <a:off x="7396509" y="2086074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253D8B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420" name="Google Shape;420;g3f58dfaa608_0_568"/>
          <p:cNvSpPr/>
          <p:nvPr/>
        </p:nvSpPr>
        <p:spPr>
          <a:xfrm rot="5400000">
            <a:off x="7173671" y="2086166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253D8B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3f58dfaa608_0_568"/>
          <p:cNvSpPr/>
          <p:nvPr/>
        </p:nvSpPr>
        <p:spPr>
          <a:xfrm flipH="1" rot="5400000">
            <a:off x="7397539" y="3390376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B64198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422" name="Google Shape;422;g3f58dfaa608_0_568"/>
          <p:cNvSpPr/>
          <p:nvPr/>
        </p:nvSpPr>
        <p:spPr>
          <a:xfrm rot="5400000">
            <a:off x="7174701" y="3390468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B64198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g3f58dfaa608_0_568"/>
          <p:cNvSpPr/>
          <p:nvPr/>
        </p:nvSpPr>
        <p:spPr>
          <a:xfrm flipH="1" rot="5400000">
            <a:off x="7397555" y="4695759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EF6725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424" name="Google Shape;424;g3f58dfaa608_0_568"/>
          <p:cNvSpPr/>
          <p:nvPr/>
        </p:nvSpPr>
        <p:spPr>
          <a:xfrm rot="5400000">
            <a:off x="7174717" y="4695851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EF6725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g3f58dfaa608_0_568"/>
          <p:cNvSpPr/>
          <p:nvPr/>
        </p:nvSpPr>
        <p:spPr>
          <a:xfrm flipH="1" rot="5400000">
            <a:off x="7396512" y="5996868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F9B418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 </a:t>
            </a:r>
            <a:endParaRPr sz="2000"/>
          </a:p>
        </p:txBody>
      </p:sp>
      <p:sp>
        <p:nvSpPr>
          <p:cNvPr id="426" name="Google Shape;426;g3f58dfaa608_0_568"/>
          <p:cNvSpPr/>
          <p:nvPr/>
        </p:nvSpPr>
        <p:spPr>
          <a:xfrm rot="5400000">
            <a:off x="7173674" y="5996959"/>
            <a:ext cx="1398000" cy="207900"/>
          </a:xfrm>
          <a:prstGeom prst="parallelogram">
            <a:avLst>
              <a:gd fmla="val 96952" name="adj"/>
            </a:avLst>
          </a:prstGeom>
          <a:solidFill>
            <a:srgbClr val="F9B418"/>
          </a:solidFill>
          <a:ln>
            <a:noFill/>
          </a:ln>
        </p:spPr>
        <p:txBody>
          <a:bodyPr anchorCtr="0" anchor="ctr" bIns="132425" lIns="132425" spcFirstLastPara="1" rIns="132425" wrap="square" tIns="132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7" name="Google Shape;427;g3f58dfaa608_0_5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1999" y="5686931"/>
            <a:ext cx="1059481" cy="646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4448" y="3228998"/>
            <a:ext cx="126200" cy="1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4448" y="4370465"/>
            <a:ext cx="126200" cy="1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4448" y="5379400"/>
            <a:ext cx="126200" cy="112774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g3f58dfaa608_0_1692"/>
          <p:cNvSpPr txBox="1"/>
          <p:nvPr/>
        </p:nvSpPr>
        <p:spPr>
          <a:xfrm>
            <a:off x="838725" y="1823875"/>
            <a:ext cx="5812800" cy="6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Proctor exams online with a comprehensive solution that supports test takers, detects cell phones, locks the browser, blocks AI, and everything in between.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6" name="Google Shape;436;g3f58dfaa608_0_1692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437" name="Google Shape;437;g3f58dfaa608_0_1692"/>
          <p:cNvSpPr txBox="1"/>
          <p:nvPr/>
        </p:nvSpPr>
        <p:spPr>
          <a:xfrm>
            <a:off x="1144881" y="3049098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Finds Leaked Content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Search &amp; Destroy™ identifies compromised exam questions and offers simple steps to protect integrity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8" name="Google Shape;438;g3f58dfaa608_0_1692"/>
          <p:cNvSpPr txBox="1"/>
          <p:nvPr/>
        </p:nvSpPr>
        <p:spPr>
          <a:xfrm>
            <a:off x="1144881" y="4186265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Secures the Browser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BrowserGuard™ prevents and flags access to unauthorized websites and apps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9" name="Google Shape;439;g3f58dfaa608_0_1692"/>
          <p:cNvSpPr txBox="1"/>
          <p:nvPr/>
        </p:nvSpPr>
        <p:spPr>
          <a:xfrm>
            <a:off x="1144881" y="5211760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Blocks AI Tools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The Honorlock Application blocks the use of invisible AI tools, like Cluely, to prevent dishonesty before it starts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0" name="Google Shape;440;g3f58dfaa608_0_1692"/>
          <p:cNvSpPr txBox="1"/>
          <p:nvPr/>
        </p:nvSpPr>
        <p:spPr>
          <a:xfrm>
            <a:off x="838725" y="933925"/>
            <a:ext cx="8582700" cy="13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b="1" lang="en-US" sz="4048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Designed to Protect Integrity</a:t>
            </a:r>
            <a:endParaRPr b="1" sz="4048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1" name="Google Shape;441;g3f58dfaa608_0_1692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42" name="Google Shape;442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1148" y="3228998"/>
            <a:ext cx="126200" cy="1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1148" y="4370465"/>
            <a:ext cx="126200" cy="1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g3f58dfaa608_0_16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1148" y="5379400"/>
            <a:ext cx="126200" cy="112774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g3f58dfaa608_0_1692"/>
          <p:cNvSpPr txBox="1"/>
          <p:nvPr/>
        </p:nvSpPr>
        <p:spPr>
          <a:xfrm>
            <a:off x="6641581" y="3049098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Detects Devices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Detects when students use a secondary device, such as a cell phone, through a comprehensive detection toolkit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6" name="Google Shape;446;g3f58dfaa608_0_1692"/>
          <p:cNvSpPr txBox="1"/>
          <p:nvPr/>
        </p:nvSpPr>
        <p:spPr>
          <a:xfrm>
            <a:off x="6641581" y="4186265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Verifies Identity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Authenticates identity to ensure the person taking the test is the same as the person earning the degree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47" name="Google Shape;447;g3f58dfaa608_0_1692"/>
          <p:cNvSpPr txBox="1"/>
          <p:nvPr/>
        </p:nvSpPr>
        <p:spPr>
          <a:xfrm>
            <a:off x="6641581" y="5211760"/>
            <a:ext cx="42795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Captures Exams From Every Angle</a:t>
            </a:r>
            <a:endParaRPr b="1" sz="13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Side camera view helps reduce blind spots and gives you more context when questions about exam integrity arise</a:t>
            </a:r>
            <a:endParaRPr sz="13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g3f58dfaa608_0_15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333" y="852000"/>
            <a:ext cx="4071863" cy="5153997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g3f58dfaa608_0_1507"/>
          <p:cNvSpPr txBox="1"/>
          <p:nvPr/>
        </p:nvSpPr>
        <p:spPr>
          <a:xfrm>
            <a:off x="7443425" y="623400"/>
            <a:ext cx="4443300" cy="23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0F1E53"/>
                </a:solidFill>
                <a:latin typeface="Poppins"/>
                <a:ea typeface="Poppins"/>
                <a:cs typeface="Poppins"/>
                <a:sym typeface="Poppins"/>
              </a:rPr>
              <a:t>Support That Drives Student Success &amp; Confidence</a:t>
            </a:r>
            <a:endParaRPr b="1" sz="4000">
              <a:solidFill>
                <a:srgbClr val="0F1E5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4" name="Google Shape;454;g3f58dfaa608_0_1507"/>
          <p:cNvSpPr txBox="1"/>
          <p:nvPr/>
        </p:nvSpPr>
        <p:spPr>
          <a:xfrm>
            <a:off x="7443425" y="3480000"/>
            <a:ext cx="3902400" cy="12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Live Support 24/7/365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No Exam </a:t>
            </a: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Scheduling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Certified Proctors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Reduced Test Anxiety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oppins"/>
              <a:buChar char="●"/>
            </a:pPr>
            <a:r>
              <a:rPr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HonorPrep</a:t>
            </a:r>
            <a:r>
              <a:rPr baseline="30000" lang="en-US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TM</a:t>
            </a:r>
            <a:endParaRPr baseline="30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5" name="Google Shape;455;g3f58dfaa608_0_1507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4A90E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456" name="Google Shape;456;g3f58dfaa608_0_1507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7" name="Google Shape;457;g3f58dfaa608_0_1507"/>
          <p:cNvSpPr/>
          <p:nvPr/>
        </p:nvSpPr>
        <p:spPr>
          <a:xfrm>
            <a:off x="7368125" y="5238564"/>
            <a:ext cx="4593900" cy="1064100"/>
          </a:xfrm>
          <a:prstGeom prst="roundRect">
            <a:avLst>
              <a:gd fmla="val 16667" name="adj"/>
            </a:avLst>
          </a:prstGeom>
          <a:solidFill>
            <a:srgbClr val="0F1E53"/>
          </a:solidFill>
          <a:ln cap="flat" cmpd="sng" w="106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47870" rotWithShape="0" algn="bl" dir="3300000" dist="53189">
              <a:srgbClr val="000000">
                <a:alpha val="15000"/>
              </a:srgbClr>
            </a:outerShdw>
          </a:effectLst>
        </p:spPr>
        <p:txBody>
          <a:bodyPr anchorCtr="0" anchor="ctr" bIns="102100" lIns="102100" spcFirstLastPara="1" rIns="102100" wrap="square" tIns="102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1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8" name="Google Shape;458;g3f58dfaa608_0_1507"/>
          <p:cNvSpPr txBox="1"/>
          <p:nvPr/>
        </p:nvSpPr>
        <p:spPr>
          <a:xfrm>
            <a:off x="7550643" y="5238401"/>
            <a:ext cx="1347000" cy="10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2100" lIns="102100" spcFirstLastPara="1" rIns="102100" wrap="square" tIns="102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14</a:t>
            </a:r>
            <a:r>
              <a:rPr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</a:t>
            </a:r>
            <a:r>
              <a:rPr b="1"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1" sz="223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Proctored Exams</a:t>
            </a:r>
            <a:endParaRPr sz="10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2025</a:t>
            </a:r>
            <a:endParaRPr sz="1117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9" name="Google Shape;459;g3f58dfaa608_0_1507"/>
          <p:cNvSpPr txBox="1"/>
          <p:nvPr/>
        </p:nvSpPr>
        <p:spPr>
          <a:xfrm>
            <a:off x="9085779" y="5238401"/>
            <a:ext cx="1347000" cy="10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2100" lIns="102100" spcFirstLastPara="1" rIns="102100" wrap="square" tIns="1021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15</a:t>
            </a:r>
            <a:r>
              <a:rPr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endParaRPr sz="223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Average Support </a:t>
            </a:r>
            <a:endParaRPr sz="10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Response Time</a:t>
            </a:r>
            <a:endParaRPr b="1" sz="223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0" name="Google Shape;460;g3f58dfaa608_0_1507"/>
          <p:cNvSpPr txBox="1"/>
          <p:nvPr/>
        </p:nvSpPr>
        <p:spPr>
          <a:xfrm>
            <a:off x="10432674" y="5238401"/>
            <a:ext cx="1347000" cy="10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02100" lIns="102100" spcFirstLastPara="1" rIns="102100" wrap="square" tIns="102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3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99%</a:t>
            </a:r>
            <a:endParaRPr b="1" sz="223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Resolution in </a:t>
            </a:r>
            <a:endParaRPr sz="10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5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First Contact</a:t>
            </a:r>
            <a:endParaRPr sz="1005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f683d45e13_0_191"/>
          <p:cNvSpPr txBox="1"/>
          <p:nvPr/>
        </p:nvSpPr>
        <p:spPr>
          <a:xfrm>
            <a:off x="797975" y="542250"/>
            <a:ext cx="5088000" cy="19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85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Two Applications, Distinct Purposes</a:t>
            </a:r>
            <a:endParaRPr b="1" sz="4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6" name="Google Shape;466;g3f683d45e13_0_191"/>
          <p:cNvSpPr txBox="1"/>
          <p:nvPr/>
        </p:nvSpPr>
        <p:spPr>
          <a:xfrm>
            <a:off x="797967" y="3195045"/>
            <a:ext cx="3902400" cy="2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Serves as an optional, multi-use tool that allows students to use their smartphones for authentication, payment, workspace scans, and/or as a side-angle camera. </a:t>
            </a:r>
            <a:endParaRPr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It streamlines the exam experience and gives faculty enhanced visibility without requiring complex hardware setups.</a:t>
            </a:r>
            <a:endParaRPr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467" name="Google Shape;467;g3f683d45e13_0_191"/>
          <p:cNvCxnSpPr/>
          <p:nvPr/>
        </p:nvCxnSpPr>
        <p:spPr>
          <a:xfrm>
            <a:off x="6147333" y="1337533"/>
            <a:ext cx="0" cy="43911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8" name="Google Shape;468;g3f683d45e13_0_191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B6419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469" name="Google Shape;469;g3f683d45e13_0_19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0" name="Google Shape;470;g3f683d45e13_0_191"/>
          <p:cNvSpPr txBox="1"/>
          <p:nvPr/>
        </p:nvSpPr>
        <p:spPr>
          <a:xfrm>
            <a:off x="838200" y="2403475"/>
            <a:ext cx="40533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Mobile Application</a:t>
            </a:r>
            <a:endParaRPr b="1" sz="2800">
              <a:solidFill>
                <a:srgbClr val="4A90E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1" name="Google Shape;471;g3f683d45e13_0_191"/>
          <p:cNvSpPr txBox="1"/>
          <p:nvPr/>
        </p:nvSpPr>
        <p:spPr>
          <a:xfrm>
            <a:off x="6938450" y="3195051"/>
            <a:ext cx="3902400" cy="22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-US" sz="1403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Extends security beyond the web browser to the entire device, blocking unauthorized external apps, screen sharing, virtual machines, unauthorized exam assistants like Cluely, and desktop AI tools. </a:t>
            </a:r>
            <a:endParaRPr sz="1403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1403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-US" sz="1403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Its enabled at the exam level—giving faculty the flexibility to require it for high-stakes midterms and finals while keeping it off for routine quizzes.</a:t>
            </a:r>
            <a:endParaRPr sz="1403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2" name="Google Shape;472;g3f683d45e13_0_191"/>
          <p:cNvSpPr txBox="1"/>
          <p:nvPr/>
        </p:nvSpPr>
        <p:spPr>
          <a:xfrm>
            <a:off x="6978675" y="2403475"/>
            <a:ext cx="40533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Desktop Application</a:t>
            </a:r>
            <a:endParaRPr b="1" sz="2800">
              <a:solidFill>
                <a:srgbClr val="4A90E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Google Shape;477;g3f683d45e13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7291" y="4052433"/>
            <a:ext cx="5052498" cy="2583001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g3f683d45e13_1_0"/>
          <p:cNvSpPr txBox="1"/>
          <p:nvPr/>
        </p:nvSpPr>
        <p:spPr>
          <a:xfrm>
            <a:off x="6296443" y="1986466"/>
            <a:ext cx="4658100" cy="15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Provides a wider view of the student's physical workspace. This feature is recommended for assessments such as Math or Chemistry, where students must show hand-written work or utilize physical scratch paper.</a:t>
            </a:r>
            <a:endParaRPr sz="16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9" name="Google Shape;479;g3f683d45e13_1_0"/>
          <p:cNvSpPr txBox="1"/>
          <p:nvPr/>
        </p:nvSpPr>
        <p:spPr>
          <a:xfrm>
            <a:off x="6296450" y="441334"/>
            <a:ext cx="4443300" cy="17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85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Side-Angle Camera Option</a:t>
            </a:r>
            <a:endParaRPr b="1" sz="4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0" name="Google Shape;480;g3f683d45e13_1_0"/>
          <p:cNvSpPr txBox="1"/>
          <p:nvPr/>
        </p:nvSpPr>
        <p:spPr>
          <a:xfrm>
            <a:off x="6622880" y="4530740"/>
            <a:ext cx="3191100" cy="6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Did you know?</a:t>
            </a:r>
            <a:endParaRPr b="1" sz="2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1" name="Google Shape;481;g3f683d45e13_1_0"/>
          <p:cNvSpPr txBox="1"/>
          <p:nvPr/>
        </p:nvSpPr>
        <p:spPr>
          <a:xfrm>
            <a:off x="6622867" y="5093867"/>
            <a:ext cx="3672300" cy="9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Students can use either an external webcam or a smartphone via the Honorlock Mobile App.</a:t>
            </a:r>
            <a:endParaRPr i="1" sz="15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2" name="Google Shape;482;g3f683d45e13_1_0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83" name="Google Shape;483;g3f683d45e13_1_0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1E225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g3f683d45e13_1_181"/>
          <p:cNvGrpSpPr/>
          <p:nvPr/>
        </p:nvGrpSpPr>
        <p:grpSpPr>
          <a:xfrm>
            <a:off x="797947" y="1617525"/>
            <a:ext cx="4911078" cy="1741823"/>
            <a:chOff x="598475" y="1213174"/>
            <a:chExt cx="3683400" cy="1306400"/>
          </a:xfrm>
        </p:grpSpPr>
        <p:sp>
          <p:nvSpPr>
            <p:cNvPr id="489" name="Google Shape;489;g3f683d45e13_1_181"/>
            <p:cNvSpPr txBox="1"/>
            <p:nvPr/>
          </p:nvSpPr>
          <p:spPr>
            <a:xfrm>
              <a:off x="598475" y="1213174"/>
              <a:ext cx="3683400" cy="69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rmAutofit fontScale="85000"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700">
                  <a:solidFill>
                    <a:srgbClr val="253D8B"/>
                  </a:solidFill>
                  <a:latin typeface="Poppins"/>
                  <a:ea typeface="Poppins"/>
                  <a:cs typeface="Poppins"/>
                  <a:sym typeface="Poppins"/>
                </a:rPr>
                <a:t>Workspace Scan</a:t>
              </a:r>
              <a:endParaRPr b="1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490" name="Google Shape;490;g3f683d45e13_1_181"/>
            <p:cNvSpPr txBox="1"/>
            <p:nvPr/>
          </p:nvSpPr>
          <p:spPr>
            <a:xfrm>
              <a:off x="598475" y="1816974"/>
              <a:ext cx="3683400" cy="70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4A90E2"/>
                  </a:solidFill>
                  <a:latin typeface="Poppins"/>
                  <a:ea typeface="Poppins"/>
                  <a:cs typeface="Poppins"/>
                  <a:sym typeface="Poppins"/>
                </a:rPr>
                <a:t>Standardizes the pre-exam environment check through a guided, mobile-first workflow that replaces inconsistent 360° room scans.</a:t>
              </a:r>
              <a:endParaRPr sz="16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491" name="Google Shape;491;g3f683d45e13_1_181"/>
          <p:cNvSpPr txBox="1"/>
          <p:nvPr/>
        </p:nvSpPr>
        <p:spPr>
          <a:xfrm>
            <a:off x="7390275" y="1263175"/>
            <a:ext cx="3066300" cy="24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The Benefit</a:t>
            </a:r>
            <a:endParaRPr b="1" sz="20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It protects student privacy by focusing strictly on the desk area and ensures that proctors and faculty receive a clear, high-quality view on the first try, preventing unnecessary re-scans.</a:t>
            </a:r>
            <a:endParaRPr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492" name="Google Shape;492;g3f683d45e13_1_181"/>
          <p:cNvCxnSpPr/>
          <p:nvPr/>
        </p:nvCxnSpPr>
        <p:spPr>
          <a:xfrm>
            <a:off x="6096000" y="1439433"/>
            <a:ext cx="0" cy="2092500"/>
          </a:xfrm>
          <a:prstGeom prst="straightConnector1">
            <a:avLst/>
          </a:prstGeom>
          <a:noFill/>
          <a:ln cap="flat" cmpd="sng" w="12700">
            <a:solidFill>
              <a:srgbClr val="EF6725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3" name="Google Shape;493;g3f683d45e13_1_181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4A90E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494" name="Google Shape;494;g3f683d45e13_1_18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f58dfaa608_0_3031"/>
          <p:cNvSpPr txBox="1"/>
          <p:nvPr/>
        </p:nvSpPr>
        <p:spPr>
          <a:xfrm>
            <a:off x="2856675" y="3597025"/>
            <a:ext cx="3339300" cy="18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The right approach can  improve accessibility for all students. See how Honorlock aims for genuine accessibility for all users.</a:t>
            </a:r>
            <a:endParaRPr sz="16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0" name="Google Shape;500;g3f58dfaa608_0_3031"/>
          <p:cNvSpPr txBox="1"/>
          <p:nvPr/>
        </p:nvSpPr>
        <p:spPr>
          <a:xfrm>
            <a:off x="812800" y="194200"/>
            <a:ext cx="1202100" cy="3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SECTION NAME</a:t>
            </a:r>
            <a:endParaRPr sz="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1" name="Google Shape;501;g3f58dfaa608_0_3031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502" name="Google Shape;502;g3f58dfaa608_0_3031"/>
          <p:cNvSpPr txBox="1"/>
          <p:nvPr/>
        </p:nvSpPr>
        <p:spPr>
          <a:xfrm>
            <a:off x="838700" y="936686"/>
            <a:ext cx="4771200" cy="23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b="1" lang="en-US" sz="4700">
                <a:solidFill>
                  <a:srgbClr val="253D8B"/>
                </a:solidFill>
                <a:latin typeface="Poppins"/>
                <a:ea typeface="Poppins"/>
                <a:cs typeface="Poppins"/>
                <a:sym typeface="Poppins"/>
              </a:rPr>
              <a:t>Honorlock’s Accessibility-First Approach</a:t>
            </a:r>
            <a:endParaRPr b="1" sz="4700">
              <a:solidFill>
                <a:srgbClr val="253D8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3" name="Google Shape;503;g3f58dfaa608_0_303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Confidential   |   © 2026 Honorlock</a:t>
            </a:r>
            <a:endParaRPr sz="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04" name="Google Shape;504;g3f58dfaa608_0_3031"/>
          <p:cNvSpPr/>
          <p:nvPr/>
        </p:nvSpPr>
        <p:spPr>
          <a:xfrm>
            <a:off x="0" y="0"/>
            <a:ext cx="1778100" cy="101700"/>
          </a:xfrm>
          <a:prstGeom prst="rect">
            <a:avLst/>
          </a:prstGeom>
          <a:solidFill>
            <a:srgbClr val="EF672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505" name="Google Shape;505;g3f58dfaa608_0_3031"/>
          <p:cNvSpPr txBox="1"/>
          <p:nvPr/>
        </p:nvSpPr>
        <p:spPr>
          <a:xfrm>
            <a:off x="73185" y="6413376"/>
            <a:ext cx="581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Confidential   </a:t>
            </a:r>
            <a:r>
              <a:rPr lang="en-US" sz="700">
                <a:solidFill>
                  <a:srgbClr val="4A90E2"/>
                </a:solidFill>
                <a:latin typeface="Poppins"/>
                <a:ea typeface="Poppins"/>
                <a:cs typeface="Poppins"/>
                <a:sym typeface="Poppins"/>
              </a:rPr>
              <a:t>|</a:t>
            </a:r>
            <a:r>
              <a:rPr lang="en-US" sz="700">
                <a:solidFill>
                  <a:srgbClr val="666766"/>
                </a:solidFill>
                <a:latin typeface="Poppins"/>
                <a:ea typeface="Poppins"/>
                <a:cs typeface="Poppins"/>
                <a:sym typeface="Poppins"/>
              </a:rPr>
              <a:t>   © 2026 Honorlock</a:t>
            </a:r>
            <a:endParaRPr sz="700">
              <a:solidFill>
                <a:srgbClr val="6667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506" name="Google Shape;506;g3f58dfaa608_0_3031"/>
          <p:cNvGraphicFramePr/>
          <p:nvPr/>
        </p:nvGraphicFramePr>
        <p:xfrm>
          <a:off x="6810581" y="10214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{0E485E8B-82F7-4A17-B03F-B7A250D1FFE5}</a:tableStyleId>
              </a:tblPr>
              <a:tblGrid>
                <a:gridCol w="3874975"/>
                <a:gridCol w="1117150"/>
              </a:tblGrid>
              <a:tr h="731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Accessibility Checklist</a:t>
                      </a:r>
                      <a:endParaRPr b="1" sz="18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990E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Yes</a:t>
                      </a:r>
                      <a:endParaRPr b="1" sz="18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990E2"/>
                    </a:solidFill>
                  </a:tcPr>
                </a:tc>
              </a:tr>
              <a:tr h="843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Is Honorlock full ADA compliant?</a:t>
                      </a:r>
                      <a:endParaRPr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✔</a:t>
                      </a:r>
                      <a:endParaRPr b="1" sz="2200"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42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Does Honorlock support and integrate with assistive technology?</a:t>
                      </a:r>
                      <a:endParaRPr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✔</a:t>
                      </a:r>
                      <a:endParaRPr sz="1700"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8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Does Honorlock have an updated Voluntary Product Accessibility Template?</a:t>
                      </a:r>
                      <a:endParaRPr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✔</a:t>
                      </a:r>
                      <a:endParaRPr sz="1700"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48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Are instructors able to provide accommodations for specific students?</a:t>
                      </a:r>
                      <a:endParaRPr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rgbClr val="66676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✔</a:t>
                      </a:r>
                      <a:endParaRPr sz="1700">
                        <a:solidFill>
                          <a:srgbClr val="66676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162525" marB="162525" marR="162525" marL="162525">
                    <a:lnL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2F2F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07" name="Google Shape;507;g3f58dfaa608_0_3031" title="adobe-express-qr-code (27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800" y="3538625"/>
            <a:ext cx="1935425" cy="19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onorlock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Honorlock 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Custom Design">
  <a:themeElements>
    <a:clrScheme name="Honorlock">
      <a:dk1>
        <a:srgbClr val="243C8B"/>
      </a:dk1>
      <a:lt1>
        <a:srgbClr val="FFFFFF"/>
      </a:lt1>
      <a:dk2>
        <a:srgbClr val="1E2251"/>
      </a:dk2>
      <a:lt2>
        <a:srgbClr val="FFFFFF"/>
      </a:lt2>
      <a:accent1>
        <a:srgbClr val="4990E2"/>
      </a:accent1>
      <a:accent2>
        <a:srgbClr val="EF6724"/>
      </a:accent2>
      <a:accent3>
        <a:srgbClr val="B64198"/>
      </a:accent3>
      <a:accent4>
        <a:srgbClr val="F9B318"/>
      </a:accent4>
      <a:accent5>
        <a:srgbClr val="243C8B"/>
      </a:accent5>
      <a:accent6>
        <a:srgbClr val="666766"/>
      </a:accent6>
      <a:hlink>
        <a:srgbClr val="4990E2"/>
      </a:hlink>
      <a:folHlink>
        <a:srgbClr val="243C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2016-03-16T19:47:11Z</dcterms:created>
  <dc:creator>EdTech Intern 4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0x010100C29B7326E1161D4B9B28ACCE4ED8F997</vt:lpwstr>
  </property>
</Properties>
</file>